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4" r:id="rId8"/>
    <p:sldId id="259" r:id="rId9"/>
    <p:sldId id="260" r:id="rId10"/>
    <p:sldId id="270" r:id="rId11"/>
    <p:sldId id="261" r:id="rId12"/>
    <p:sldId id="262" r:id="rId13"/>
    <p:sldId id="263" r:id="rId14"/>
    <p:sldId id="271" r:id="rId15"/>
    <p:sldId id="266" r:id="rId16"/>
    <p:sldId id="265" r:id="rId17"/>
    <p:sldId id="267" r:id="rId18"/>
    <p:sldId id="269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96FF"/>
    <a:srgbClr val="23C9FF"/>
    <a:srgbClr val="0F1214"/>
    <a:srgbClr val="030405"/>
    <a:srgbClr val="2F52E0"/>
    <a:srgbClr val="007FFF"/>
    <a:srgbClr val="006BA6"/>
    <a:srgbClr val="32AAFC"/>
    <a:srgbClr val="0261A2"/>
    <a:srgbClr val="000C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249" autoAdjust="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8EE8C5-5171-4DAD-BB0F-38B25E4307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5054BB-78AA-4706-8B2C-EFBE8FF6F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E2D1B1-E8A8-47BD-A190-1334CE6A0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AE9968-0F82-47BC-94C1-3093A9E75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CA8FEE-C1DA-404E-8326-B811D4DCF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3513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95C070-FA21-4AC0-8C9E-821750266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30204C8-E9F4-49F4-8BC5-DA79B4EF5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F6264C6-6286-4F0D-A0F3-0BE4EB900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AAEB678-7939-41D3-8415-E3C624B27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1CFE36-CF75-49DC-B65B-F2C72F45D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3331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B269C49-04AA-42E3-9820-150E508A4F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92FFD4F-0B8E-4414-A020-D9A2F5866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18016D-5D22-4300-8C9F-BC179E095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948099-8399-4B5A-A35F-44E01718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CE2A67-3019-4D4E-A944-F54FBC579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7452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6A43E6-DC4E-46F9-BB4A-A53DC81F4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B73309-52AB-44B3-81D5-A60E0AD20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240864-B651-4333-8104-04F1C78F7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7654BF-649A-41CA-94B3-8949CD843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5FB9B8F-914C-4018-8604-BFC97AA47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7792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E1A31F-F350-4A77-98F1-F94BF9FF4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C44B9B-79FF-446D-B555-9002C8161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B15126-ED58-42D9-A497-EB767C674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05A01F-8B14-495D-A40C-A7A896EAE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ED1B6D-C0D0-40E0-BC9F-C93BDF35C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5313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5C013F-49D8-40EE-9042-284C1F112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91DD18-B24A-46C5-92B6-3147D27C73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B3621F7-F971-4D35-BC75-53538C2354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B47EB93-7899-48FA-8B11-2E37D4B35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5A218C-D41F-4C0A-9C1D-D0EA1AFC5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7F654D-4F25-4F48-904D-507B72083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438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1EB184-07DD-421D-94FC-319029D9E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A4FB1E-0237-4D96-8299-0E5ACA9D9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EE91830-5029-467D-8109-51EC98884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AA04CD4-0DCC-47CC-B634-93408A2AD2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9EE60FF-02AC-4248-B718-08A08F6D42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D3B280E-D346-4D2C-9F28-C2C23118C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A94D743-C201-47F0-80CE-07CC69F00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8AEE6E9-FA5E-4745-B71A-6EB7F5946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8617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E4E71C-8519-428A-A4DD-8F5E558B7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33448F-90FB-4812-A611-494BF25E7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48ADB20-BDC2-4DB5-AC5A-0CFEE9175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EF3F9DF-7071-42C5-A028-182AD3D25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9609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FDE4938-B0B1-48FB-BC76-6F418BA50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7658D52-D091-4C26-9476-FA37CC9C3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541CF97-9C9D-4992-965C-466CA6DA1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8116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BB2578-6362-47EB-ABA8-4582B001B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AFF9C8F-74FD-44C5-B358-F275D25F1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62B857-6C3C-41D6-B711-2149FA202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1637586-F5C1-46EC-859B-8C35034D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47788B4-1C7E-4361-BB43-06A260191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16367CC-E443-4DC0-8553-B166E8D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3862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FF1D25-D1DB-4F4D-B51C-4221F1625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A6DFF15-7176-43DA-8045-774791741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7D60325-5694-4127-B764-856A36B0D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16FC10-C945-4151-BDB7-DB79B4573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41DC74-39E4-4AC2-BB08-EC6E87424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0B33CA1-F28A-423C-A5DA-AF62880AE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7232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C2F1459-E733-4470-8FE6-12DE16A56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A6B069B-2B84-4F8F-A600-7C4C4AC59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610121-589B-4C8C-84B1-B78D6C53B5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C4FDC-8E42-4FDA-ADFF-D42A67C9D0C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AB38E58-DD9D-4CEF-911A-71642FB948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689943-2A8D-4561-A518-5015BE2837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359C1-431E-4792-93F4-C25D10AC39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5823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9.xml"/><Relationship Id="rId18" Type="http://schemas.openxmlformats.org/officeDocument/2006/relationships/slide" Target="slide14.xml"/><Relationship Id="rId3" Type="http://schemas.openxmlformats.org/officeDocument/2006/relationships/image" Target="../media/image11.png"/><Relationship Id="rId7" Type="http://schemas.openxmlformats.org/officeDocument/2006/relationships/slide" Target="slide3.xml"/><Relationship Id="rId12" Type="http://schemas.openxmlformats.org/officeDocument/2006/relationships/slide" Target="slide8.xml"/><Relationship Id="rId17" Type="http://schemas.openxmlformats.org/officeDocument/2006/relationships/slide" Target="slide12.xml"/><Relationship Id="rId2" Type="http://schemas.openxmlformats.org/officeDocument/2006/relationships/image" Target="../media/image2.jpeg"/><Relationship Id="rId16" Type="http://schemas.openxmlformats.org/officeDocument/2006/relationships/slide" Target="slide1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1.xml"/><Relationship Id="rId15" Type="http://schemas.openxmlformats.org/officeDocument/2006/relationships/slide" Target="slide11.xml"/><Relationship Id="rId10" Type="http://schemas.openxmlformats.org/officeDocument/2006/relationships/slide" Target="slide6.xml"/><Relationship Id="rId19" Type="http://schemas.openxmlformats.org/officeDocument/2006/relationships/slide" Target="slide15.xml"/><Relationship Id="rId4" Type="http://schemas.openxmlformats.org/officeDocument/2006/relationships/image" Target="../media/image12.png"/><Relationship Id="rId9" Type="http://schemas.openxmlformats.org/officeDocument/2006/relationships/slide" Target="slide5.xml"/><Relationship Id="rId14" Type="http://schemas.openxmlformats.org/officeDocument/2006/relationships/slide" Target="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1.xml"/><Relationship Id="rId18" Type="http://schemas.openxmlformats.org/officeDocument/2006/relationships/image" Target="../media/image13.png"/><Relationship Id="rId3" Type="http://schemas.openxmlformats.org/officeDocument/2006/relationships/slide" Target="slide1.xml"/><Relationship Id="rId7" Type="http://schemas.openxmlformats.org/officeDocument/2006/relationships/slide" Target="slide5.xml"/><Relationship Id="rId12" Type="http://schemas.openxmlformats.org/officeDocument/2006/relationships/slide" Target="slide10.xml"/><Relationship Id="rId17" Type="http://schemas.openxmlformats.org/officeDocument/2006/relationships/slide" Target="slide15.xml"/><Relationship Id="rId2" Type="http://schemas.openxmlformats.org/officeDocument/2006/relationships/image" Target="../media/image2.jpeg"/><Relationship Id="rId16" Type="http://schemas.openxmlformats.org/officeDocument/2006/relationships/slide" Target="slide1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11" Type="http://schemas.openxmlformats.org/officeDocument/2006/relationships/slide" Target="slide9.xml"/><Relationship Id="rId5" Type="http://schemas.openxmlformats.org/officeDocument/2006/relationships/slide" Target="slide3.xml"/><Relationship Id="rId15" Type="http://schemas.openxmlformats.org/officeDocument/2006/relationships/slide" Target="slide13.xml"/><Relationship Id="rId10" Type="http://schemas.openxmlformats.org/officeDocument/2006/relationships/slide" Target="slide8.xml"/><Relationship Id="rId4" Type="http://schemas.openxmlformats.org/officeDocument/2006/relationships/slide" Target="slide2.xml"/><Relationship Id="rId9" Type="http://schemas.openxmlformats.org/officeDocument/2006/relationships/slide" Target="slide7.xml"/><Relationship Id="rId14" Type="http://schemas.openxmlformats.org/officeDocument/2006/relationships/slide" Target="slide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18" Type="http://schemas.openxmlformats.org/officeDocument/2006/relationships/slide" Target="slide15.xml"/><Relationship Id="rId3" Type="http://schemas.openxmlformats.org/officeDocument/2006/relationships/image" Target="../media/image14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4.xml"/><Relationship Id="rId2" Type="http://schemas.openxmlformats.org/officeDocument/2006/relationships/image" Target="../media/image2.jpeg"/><Relationship Id="rId16" Type="http://schemas.openxmlformats.org/officeDocument/2006/relationships/slide" Target="slide1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2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18" Type="http://schemas.openxmlformats.org/officeDocument/2006/relationships/slide" Target="slide15.xml"/><Relationship Id="rId3" Type="http://schemas.openxmlformats.org/officeDocument/2006/relationships/image" Target="../media/image15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4.xml"/><Relationship Id="rId2" Type="http://schemas.openxmlformats.org/officeDocument/2006/relationships/image" Target="../media/image2.jpeg"/><Relationship Id="rId16" Type="http://schemas.openxmlformats.org/officeDocument/2006/relationships/slide" Target="slide1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2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18" Type="http://schemas.openxmlformats.org/officeDocument/2006/relationships/slide" Target="slide15.xml"/><Relationship Id="rId3" Type="http://schemas.openxmlformats.org/officeDocument/2006/relationships/image" Target="../media/image16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4.xml"/><Relationship Id="rId2" Type="http://schemas.openxmlformats.org/officeDocument/2006/relationships/image" Target="../media/image2.jpeg"/><Relationship Id="rId16" Type="http://schemas.openxmlformats.org/officeDocument/2006/relationships/slide" Target="slide1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2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1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12" Type="http://schemas.openxmlformats.org/officeDocument/2006/relationships/slide" Target="slide10.xml"/><Relationship Id="rId17" Type="http://schemas.openxmlformats.org/officeDocument/2006/relationships/slide" Target="slide15.xml"/><Relationship Id="rId2" Type="http://schemas.openxmlformats.org/officeDocument/2006/relationships/image" Target="../media/image2.jpeg"/><Relationship Id="rId16" Type="http://schemas.openxmlformats.org/officeDocument/2006/relationships/slide" Target="slide1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11" Type="http://schemas.openxmlformats.org/officeDocument/2006/relationships/slide" Target="slide9.xml"/><Relationship Id="rId5" Type="http://schemas.openxmlformats.org/officeDocument/2006/relationships/slide" Target="slide3.xml"/><Relationship Id="rId15" Type="http://schemas.openxmlformats.org/officeDocument/2006/relationships/slide" Target="slide12.xml"/><Relationship Id="rId10" Type="http://schemas.openxmlformats.org/officeDocument/2006/relationships/slide" Target="slide8.xml"/><Relationship Id="rId4" Type="http://schemas.openxmlformats.org/officeDocument/2006/relationships/slide" Target="slide2.xml"/><Relationship Id="rId9" Type="http://schemas.openxmlformats.org/officeDocument/2006/relationships/slide" Target="slide7.xml"/><Relationship Id="rId14" Type="http://schemas.openxmlformats.org/officeDocument/2006/relationships/slide" Target="slide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18" Type="http://schemas.openxmlformats.org/officeDocument/2006/relationships/slide" Target="slide15.xml"/><Relationship Id="rId3" Type="http://schemas.openxmlformats.org/officeDocument/2006/relationships/image" Target="../media/image3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4.xml"/><Relationship Id="rId2" Type="http://schemas.openxmlformats.org/officeDocument/2006/relationships/image" Target="../media/image2.jpeg"/><Relationship Id="rId16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18" Type="http://schemas.openxmlformats.org/officeDocument/2006/relationships/slide" Target="slide15.xml"/><Relationship Id="rId3" Type="http://schemas.openxmlformats.org/officeDocument/2006/relationships/image" Target="../media/image4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4.xml"/><Relationship Id="rId2" Type="http://schemas.openxmlformats.org/officeDocument/2006/relationships/image" Target="../media/image2.jpeg"/><Relationship Id="rId16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18" Type="http://schemas.openxmlformats.org/officeDocument/2006/relationships/slide" Target="slide15.xml"/><Relationship Id="rId3" Type="http://schemas.openxmlformats.org/officeDocument/2006/relationships/image" Target="../media/image5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4.xml"/><Relationship Id="rId2" Type="http://schemas.openxmlformats.org/officeDocument/2006/relationships/image" Target="../media/image2.jpeg"/><Relationship Id="rId16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18" Type="http://schemas.openxmlformats.org/officeDocument/2006/relationships/slide" Target="slide15.xml"/><Relationship Id="rId3" Type="http://schemas.openxmlformats.org/officeDocument/2006/relationships/image" Target="../media/image6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4.xml"/><Relationship Id="rId2" Type="http://schemas.openxmlformats.org/officeDocument/2006/relationships/image" Target="../media/image2.jpeg"/><Relationship Id="rId16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18" Type="http://schemas.openxmlformats.org/officeDocument/2006/relationships/slide" Target="slide15.xml"/><Relationship Id="rId3" Type="http://schemas.openxmlformats.org/officeDocument/2006/relationships/image" Target="../media/image7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4.xml"/><Relationship Id="rId2" Type="http://schemas.openxmlformats.org/officeDocument/2006/relationships/image" Target="../media/image2.jpeg"/><Relationship Id="rId16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0.xml"/><Relationship Id="rId18" Type="http://schemas.openxmlformats.org/officeDocument/2006/relationships/slide" Target="slide15.xml"/><Relationship Id="rId3" Type="http://schemas.openxmlformats.org/officeDocument/2006/relationships/image" Target="../media/image8.png"/><Relationship Id="rId7" Type="http://schemas.openxmlformats.org/officeDocument/2006/relationships/slide" Target="slide4.xml"/><Relationship Id="rId12" Type="http://schemas.openxmlformats.org/officeDocument/2006/relationships/slide" Target="slide9.xml"/><Relationship Id="rId17" Type="http://schemas.openxmlformats.org/officeDocument/2006/relationships/slide" Target="slide14.xml"/><Relationship Id="rId2" Type="http://schemas.openxmlformats.org/officeDocument/2006/relationships/image" Target="../media/image2.jpeg"/><Relationship Id="rId16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slide" Target="slide8.xml"/><Relationship Id="rId5" Type="http://schemas.openxmlformats.org/officeDocument/2006/relationships/slide" Target="slide2.xml"/><Relationship Id="rId15" Type="http://schemas.openxmlformats.org/officeDocument/2006/relationships/slide" Target="slide13.xml"/><Relationship Id="rId10" Type="http://schemas.openxmlformats.org/officeDocument/2006/relationships/slide" Target="slide7.xml"/><Relationship Id="rId4" Type="http://schemas.openxmlformats.org/officeDocument/2006/relationships/slide" Target="slide1.xml"/><Relationship Id="rId9" Type="http://schemas.openxmlformats.org/officeDocument/2006/relationships/slide" Target="slide6.xml"/><Relationship Id="rId1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9.xml"/><Relationship Id="rId18" Type="http://schemas.openxmlformats.org/officeDocument/2006/relationships/slide" Target="slide14.xml"/><Relationship Id="rId3" Type="http://schemas.openxmlformats.org/officeDocument/2006/relationships/image" Target="../media/image9.png"/><Relationship Id="rId7" Type="http://schemas.openxmlformats.org/officeDocument/2006/relationships/slide" Target="slide3.xml"/><Relationship Id="rId12" Type="http://schemas.openxmlformats.org/officeDocument/2006/relationships/slide" Target="slide8.xml"/><Relationship Id="rId17" Type="http://schemas.openxmlformats.org/officeDocument/2006/relationships/slide" Target="slide12.xml"/><Relationship Id="rId2" Type="http://schemas.openxmlformats.org/officeDocument/2006/relationships/image" Target="../media/image2.jpeg"/><Relationship Id="rId16" Type="http://schemas.openxmlformats.org/officeDocument/2006/relationships/slide" Target="slide1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1.xml"/><Relationship Id="rId15" Type="http://schemas.openxmlformats.org/officeDocument/2006/relationships/slide" Target="slide11.xml"/><Relationship Id="rId10" Type="http://schemas.openxmlformats.org/officeDocument/2006/relationships/slide" Target="slide6.xml"/><Relationship Id="rId19" Type="http://schemas.openxmlformats.org/officeDocument/2006/relationships/slide" Target="slide15.xml"/><Relationship Id="rId4" Type="http://schemas.openxmlformats.org/officeDocument/2006/relationships/image" Target="../media/image10.png"/><Relationship Id="rId9" Type="http://schemas.openxmlformats.org/officeDocument/2006/relationships/slide" Target="slide5.xml"/><Relationship Id="rId1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484CE6E4-40D3-4921-9BF5-04BCE2647E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  <a:lumMod val="13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895A5442-6AAE-421B-89C0-E88EB1F296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D17C45D3-606D-46A7-9133-83EF787134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12F3129-082B-4AA5-B418-0D08852E93DA}"/>
              </a:ext>
            </a:extLst>
          </p:cNvPr>
          <p:cNvSpPr txBox="1"/>
          <p:nvPr/>
        </p:nvSpPr>
        <p:spPr>
          <a:xfrm>
            <a:off x="435429" y="2136338"/>
            <a:ext cx="10261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CALCULADORA DA </a:t>
            </a:r>
            <a:r>
              <a:rPr lang="pt-BR" sz="54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EQUAÇÃO FUNDAMENTAL DOS </a:t>
            </a:r>
          </a:p>
          <a:p>
            <a:r>
              <a:rPr lang="pt-BR" sz="54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ESPELHOS ESFÉRICOS</a:t>
            </a:r>
          </a:p>
        </p:txBody>
      </p:sp>
    </p:spTree>
    <p:extLst>
      <p:ext uri="{BB962C8B-B14F-4D97-AF65-F5344CB8AC3E}">
        <p14:creationId xmlns:p14="http://schemas.microsoft.com/office/powerpoint/2010/main" val="2489528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569055"/>
            <a:ext cx="103884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BACKEND – VALIDAÇÃO</a:t>
            </a:r>
          </a:p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DA INSERÇÃO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DB6FF1C-3B4B-4F33-9921-0873BEA4AD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01"/>
          <a:stretch/>
        </p:blipFill>
        <p:spPr>
          <a:xfrm>
            <a:off x="435428" y="2366045"/>
            <a:ext cx="11451772" cy="3701826"/>
          </a:xfrm>
          <a:prstGeom prst="rect">
            <a:avLst/>
          </a:prstGeom>
          <a:ln w="28575">
            <a:solidFill>
              <a:srgbClr val="0496FF"/>
            </a:solidFill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161EB2E-F327-486E-AD14-94BAD62FC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564" y="2000694"/>
            <a:ext cx="5083634" cy="4432527"/>
          </a:xfrm>
          <a:prstGeom prst="rect">
            <a:avLst/>
          </a:prstGeom>
          <a:ln w="38100">
            <a:solidFill>
              <a:srgbClr val="23C9FF"/>
            </a:solidFill>
          </a:ln>
          <a:effectLst>
            <a:outerShdw blurRad="482600" dist="50800" dir="5400000" sx="111000" sy="111000" algn="ctr" rotWithShape="0">
              <a:srgbClr val="000000">
                <a:alpha val="26000"/>
              </a:srgbClr>
            </a:outerShdw>
          </a:effectLst>
        </p:spPr>
      </p:pic>
      <p:sp>
        <p:nvSpPr>
          <p:cNvPr id="16" name="Retângulo 15">
            <a:hlinkClick r:id="rId5" action="ppaction://hlinksldjump"/>
            <a:extLst>
              <a:ext uri="{FF2B5EF4-FFF2-40B4-BE49-F238E27FC236}">
                <a16:creationId xmlns:a16="http://schemas.microsoft.com/office/drawing/2014/main" id="{9C09B9A4-BEB7-4546-93D9-8D7829F664FB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Retângulo 16">
            <a:hlinkClick r:id="rId6" action="ppaction://hlinksldjump"/>
            <a:extLst>
              <a:ext uri="{FF2B5EF4-FFF2-40B4-BE49-F238E27FC236}">
                <a16:creationId xmlns:a16="http://schemas.microsoft.com/office/drawing/2014/main" id="{AD528F9D-5A21-4D20-940C-6D13B69C4E16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8" name="Retângulo 17">
            <a:hlinkClick r:id="rId7" action="ppaction://hlinksldjump"/>
            <a:extLst>
              <a:ext uri="{FF2B5EF4-FFF2-40B4-BE49-F238E27FC236}">
                <a16:creationId xmlns:a16="http://schemas.microsoft.com/office/drawing/2014/main" id="{7341126E-AC0C-4BFC-AE40-7DEC8D8BC20F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Retângulo 18">
            <a:hlinkClick r:id="rId8" action="ppaction://hlinksldjump"/>
            <a:extLst>
              <a:ext uri="{FF2B5EF4-FFF2-40B4-BE49-F238E27FC236}">
                <a16:creationId xmlns:a16="http://schemas.microsoft.com/office/drawing/2014/main" id="{95DE1AFF-D991-4C72-A5FC-7A21352F0020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tângulo 19">
            <a:hlinkClick r:id="rId9" action="ppaction://hlinksldjump"/>
            <a:extLst>
              <a:ext uri="{FF2B5EF4-FFF2-40B4-BE49-F238E27FC236}">
                <a16:creationId xmlns:a16="http://schemas.microsoft.com/office/drawing/2014/main" id="{15D76FBF-F072-4314-B71A-2CB80F73E475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Retângulo 20">
            <a:hlinkClick r:id="rId10" action="ppaction://hlinksldjump"/>
            <a:extLst>
              <a:ext uri="{FF2B5EF4-FFF2-40B4-BE49-F238E27FC236}">
                <a16:creationId xmlns:a16="http://schemas.microsoft.com/office/drawing/2014/main" id="{2080E459-6375-488A-B935-CD4C62296D8F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Retângulo 21">
            <a:hlinkClick r:id="rId11" action="ppaction://hlinksldjump"/>
            <a:extLst>
              <a:ext uri="{FF2B5EF4-FFF2-40B4-BE49-F238E27FC236}">
                <a16:creationId xmlns:a16="http://schemas.microsoft.com/office/drawing/2014/main" id="{2E9B2589-5781-4634-A1C1-6B7C01CCA3C0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tângulo 22">
            <a:hlinkClick r:id="rId12" action="ppaction://hlinksldjump"/>
            <a:extLst>
              <a:ext uri="{FF2B5EF4-FFF2-40B4-BE49-F238E27FC236}">
                <a16:creationId xmlns:a16="http://schemas.microsoft.com/office/drawing/2014/main" id="{8D526D2A-3F4E-425A-B55F-C96D081074AC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Retângulo 23">
            <a:hlinkClick r:id="rId13" action="ppaction://hlinksldjump"/>
            <a:extLst>
              <a:ext uri="{FF2B5EF4-FFF2-40B4-BE49-F238E27FC236}">
                <a16:creationId xmlns:a16="http://schemas.microsoft.com/office/drawing/2014/main" id="{6BA4E250-5F48-4BED-9818-157FEDE8247D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tângulo 24">
            <a:hlinkClick r:id="rId14" action="ppaction://hlinksldjump"/>
            <a:extLst>
              <a:ext uri="{FF2B5EF4-FFF2-40B4-BE49-F238E27FC236}">
                <a16:creationId xmlns:a16="http://schemas.microsoft.com/office/drawing/2014/main" id="{39E22961-C434-49D0-8A1E-5B573192BA56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Retângulo 25">
            <a:hlinkClick r:id="rId15" action="ppaction://hlinksldjump"/>
            <a:extLst>
              <a:ext uri="{FF2B5EF4-FFF2-40B4-BE49-F238E27FC236}">
                <a16:creationId xmlns:a16="http://schemas.microsoft.com/office/drawing/2014/main" id="{8DFC0298-97E3-4D79-B50E-61522A68C24E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etângulo 26">
            <a:hlinkClick r:id="rId16" action="ppaction://hlinksldjump"/>
            <a:extLst>
              <a:ext uri="{FF2B5EF4-FFF2-40B4-BE49-F238E27FC236}">
                <a16:creationId xmlns:a16="http://schemas.microsoft.com/office/drawing/2014/main" id="{7F7CA895-25D0-4693-8A2C-0525C31E8EE7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tângulo 27">
            <a:hlinkClick r:id="rId17" action="ppaction://hlinksldjump"/>
            <a:extLst>
              <a:ext uri="{FF2B5EF4-FFF2-40B4-BE49-F238E27FC236}">
                <a16:creationId xmlns:a16="http://schemas.microsoft.com/office/drawing/2014/main" id="{4F982E48-AFFF-47FE-A7A1-265FD9C1B7A9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etângulo 28">
            <a:hlinkClick r:id="rId18" action="ppaction://hlinksldjump"/>
            <a:extLst>
              <a:ext uri="{FF2B5EF4-FFF2-40B4-BE49-F238E27FC236}">
                <a16:creationId xmlns:a16="http://schemas.microsoft.com/office/drawing/2014/main" id="{A53E2724-D8A9-419D-9B06-58D68E5C8735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etângulo 29">
            <a:hlinkClick r:id="rId19" action="ppaction://hlinksldjump"/>
            <a:extLst>
              <a:ext uri="{FF2B5EF4-FFF2-40B4-BE49-F238E27FC236}">
                <a16:creationId xmlns:a16="http://schemas.microsoft.com/office/drawing/2014/main" id="{431236AF-A6BA-4919-9174-7A7F1263AC2D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Retângulo 30">
            <a:hlinkClick r:id="rId19" action="ppaction://hlinksldjump"/>
            <a:extLst>
              <a:ext uri="{FF2B5EF4-FFF2-40B4-BE49-F238E27FC236}">
                <a16:creationId xmlns:a16="http://schemas.microsoft.com/office/drawing/2014/main" id="{BD87291E-28DF-429F-9243-836CDA920B68}"/>
              </a:ext>
            </a:extLst>
          </p:cNvPr>
          <p:cNvSpPr/>
          <p:nvPr/>
        </p:nvSpPr>
        <p:spPr>
          <a:xfrm>
            <a:off x="9486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798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569055"/>
            <a:ext cx="103884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PANORAMA GERAL DO CÁLCULO DA FÓRMULA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DD64EE71-24A6-40BA-AAB2-81D29535F95B}"/>
              </a:ext>
            </a:extLst>
          </p:cNvPr>
          <p:cNvSpPr/>
          <p:nvPr/>
        </p:nvSpPr>
        <p:spPr>
          <a:xfrm>
            <a:off x="6280923" y="3072909"/>
            <a:ext cx="5667830" cy="1425447"/>
          </a:xfrm>
          <a:prstGeom prst="rect">
            <a:avLst/>
          </a:prstGeom>
          <a:solidFill>
            <a:schemeClr val="bg1"/>
          </a:solidFill>
          <a:ln w="38100">
            <a:solidFill>
              <a:srgbClr val="0496FF"/>
            </a:solidFill>
          </a:ln>
          <a:effectLst>
            <a:outerShdw blurRad="901700" dist="50800" dir="5400000" sx="112000" sy="112000" algn="ctr" rotWithShape="0">
              <a:schemeClr val="tx1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07AA322-1159-4959-BE3F-64873402649A}"/>
              </a:ext>
            </a:extLst>
          </p:cNvPr>
          <p:cNvSpPr txBox="1"/>
          <p:nvPr/>
        </p:nvSpPr>
        <p:spPr>
          <a:xfrm>
            <a:off x="6417349" y="3316231"/>
            <a:ext cx="54007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Poppins Medium" panose="00000600000000000000" pitchFamily="2" charset="0"/>
                <a:cs typeface="Poppins Medium" panose="00000600000000000000" pitchFamily="2" charset="0"/>
              </a:rPr>
              <a:t>Após a validação, aplicamos as propriedades.</a:t>
            </a:r>
            <a:endParaRPr lang="pt-BR" sz="2800" dirty="0">
              <a:latin typeface="Poppins Bold" panose="00000800000000000000" pitchFamily="2" charset="0"/>
              <a:cs typeface="Poppins Bold" panose="00000800000000000000" pitchFamily="2" charset="0"/>
            </a:endParaRPr>
          </a:p>
        </p:txBody>
      </p:sp>
      <p:sp>
        <p:nvSpPr>
          <p:cNvPr id="16" name="Retângulo 15">
            <a:hlinkClick r:id="rId3" action="ppaction://hlinksldjump"/>
            <a:extLst>
              <a:ext uri="{FF2B5EF4-FFF2-40B4-BE49-F238E27FC236}">
                <a16:creationId xmlns:a16="http://schemas.microsoft.com/office/drawing/2014/main" id="{46553DF9-CF1E-46F4-BB85-FFD1560F6D70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Retângulo 16">
            <a:hlinkClick r:id="rId4" action="ppaction://hlinksldjump"/>
            <a:extLst>
              <a:ext uri="{FF2B5EF4-FFF2-40B4-BE49-F238E27FC236}">
                <a16:creationId xmlns:a16="http://schemas.microsoft.com/office/drawing/2014/main" id="{7E48BA12-9F2C-4F72-A3C9-9B862EB8D684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8" name="Retângulo 17">
            <a:hlinkClick r:id="rId5" action="ppaction://hlinksldjump"/>
            <a:extLst>
              <a:ext uri="{FF2B5EF4-FFF2-40B4-BE49-F238E27FC236}">
                <a16:creationId xmlns:a16="http://schemas.microsoft.com/office/drawing/2014/main" id="{FF8D051F-958E-4941-9602-3D8E5A53FB05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Retângulo 20">
            <a:hlinkClick r:id="rId6" action="ppaction://hlinksldjump"/>
            <a:extLst>
              <a:ext uri="{FF2B5EF4-FFF2-40B4-BE49-F238E27FC236}">
                <a16:creationId xmlns:a16="http://schemas.microsoft.com/office/drawing/2014/main" id="{4F67FDC6-4480-458C-8AE3-3292BC2C44EC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Retângulo 21">
            <a:hlinkClick r:id="rId7" action="ppaction://hlinksldjump"/>
            <a:extLst>
              <a:ext uri="{FF2B5EF4-FFF2-40B4-BE49-F238E27FC236}">
                <a16:creationId xmlns:a16="http://schemas.microsoft.com/office/drawing/2014/main" id="{9B0A7251-D929-4164-BED7-2CC112D8648D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tângulo 22">
            <a:hlinkClick r:id="rId8" action="ppaction://hlinksldjump"/>
            <a:extLst>
              <a:ext uri="{FF2B5EF4-FFF2-40B4-BE49-F238E27FC236}">
                <a16:creationId xmlns:a16="http://schemas.microsoft.com/office/drawing/2014/main" id="{668EC5A1-F79C-44E7-96AF-68927C5FF337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Retângulo 23">
            <a:hlinkClick r:id="rId9" action="ppaction://hlinksldjump"/>
            <a:extLst>
              <a:ext uri="{FF2B5EF4-FFF2-40B4-BE49-F238E27FC236}">
                <a16:creationId xmlns:a16="http://schemas.microsoft.com/office/drawing/2014/main" id="{8EF0B20C-B791-4533-B330-B7FB181D2F4F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tângulo 24">
            <a:hlinkClick r:id="rId10" action="ppaction://hlinksldjump"/>
            <a:extLst>
              <a:ext uri="{FF2B5EF4-FFF2-40B4-BE49-F238E27FC236}">
                <a16:creationId xmlns:a16="http://schemas.microsoft.com/office/drawing/2014/main" id="{6AA4A697-D4FC-42DD-8FF1-82902F055EAF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Retângulo 25">
            <a:hlinkClick r:id="rId11" action="ppaction://hlinksldjump"/>
            <a:extLst>
              <a:ext uri="{FF2B5EF4-FFF2-40B4-BE49-F238E27FC236}">
                <a16:creationId xmlns:a16="http://schemas.microsoft.com/office/drawing/2014/main" id="{F82E2C2B-BDF7-438A-A6A2-EB465B99CB52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etângulo 26">
            <a:hlinkClick r:id="rId12" action="ppaction://hlinksldjump"/>
            <a:extLst>
              <a:ext uri="{FF2B5EF4-FFF2-40B4-BE49-F238E27FC236}">
                <a16:creationId xmlns:a16="http://schemas.microsoft.com/office/drawing/2014/main" id="{67E37A0E-D54F-4154-8AB9-12A20BC6C147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tângulo 27">
            <a:hlinkClick r:id="rId13" action="ppaction://hlinksldjump"/>
            <a:extLst>
              <a:ext uri="{FF2B5EF4-FFF2-40B4-BE49-F238E27FC236}">
                <a16:creationId xmlns:a16="http://schemas.microsoft.com/office/drawing/2014/main" id="{BCC7840C-5D18-43CF-9EAE-8123B502F00E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etângulo 28">
            <a:hlinkClick r:id="rId14" action="ppaction://hlinksldjump"/>
            <a:extLst>
              <a:ext uri="{FF2B5EF4-FFF2-40B4-BE49-F238E27FC236}">
                <a16:creationId xmlns:a16="http://schemas.microsoft.com/office/drawing/2014/main" id="{86C28C78-E353-49AB-8092-8B7715D69D0B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etângulo 29">
            <a:hlinkClick r:id="rId15" action="ppaction://hlinksldjump"/>
            <a:extLst>
              <a:ext uri="{FF2B5EF4-FFF2-40B4-BE49-F238E27FC236}">
                <a16:creationId xmlns:a16="http://schemas.microsoft.com/office/drawing/2014/main" id="{6655744C-20EB-4011-8629-F2C224D510CC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Retângulo 30">
            <a:hlinkClick r:id="rId16" action="ppaction://hlinksldjump"/>
            <a:extLst>
              <a:ext uri="{FF2B5EF4-FFF2-40B4-BE49-F238E27FC236}">
                <a16:creationId xmlns:a16="http://schemas.microsoft.com/office/drawing/2014/main" id="{CE0FAD31-2BB9-4BD5-95A0-965020809E34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Retângulo 31">
            <a:hlinkClick r:id="rId17" action="ppaction://hlinksldjump"/>
            <a:extLst>
              <a:ext uri="{FF2B5EF4-FFF2-40B4-BE49-F238E27FC236}">
                <a16:creationId xmlns:a16="http://schemas.microsoft.com/office/drawing/2014/main" id="{E1CEDEF8-D23B-405C-9E3B-31FCCC7CF965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07021F8-1023-44BC-BB61-0AB1CCF00A22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35428" y="2745387"/>
            <a:ext cx="5435238" cy="2847029"/>
          </a:xfrm>
          <a:prstGeom prst="rect">
            <a:avLst/>
          </a:prstGeom>
          <a:ln w="57150">
            <a:solidFill>
              <a:srgbClr val="0496FF"/>
            </a:solidFill>
          </a:ln>
        </p:spPr>
      </p:pic>
    </p:spTree>
    <p:extLst>
      <p:ext uri="{BB962C8B-B14F-4D97-AF65-F5344CB8AC3E}">
        <p14:creationId xmlns:p14="http://schemas.microsoft.com/office/powerpoint/2010/main" val="1408693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6F00681-E4FD-4E1E-9809-5FBBBAAA6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370" y="2138714"/>
            <a:ext cx="6369247" cy="4472450"/>
          </a:xfrm>
          <a:prstGeom prst="rect">
            <a:avLst/>
          </a:prstGeom>
          <a:ln w="38100">
            <a:solidFill>
              <a:srgbClr val="0496FF"/>
            </a:solidFill>
          </a:ln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569055"/>
            <a:ext cx="103884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BACKEND – CÁLCULO DA </a:t>
            </a:r>
          </a:p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FÓRMULA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43F6BF1-D81F-4A80-B3FF-90B83DFEE96A}"/>
              </a:ext>
            </a:extLst>
          </p:cNvPr>
          <p:cNvSpPr/>
          <p:nvPr/>
        </p:nvSpPr>
        <p:spPr>
          <a:xfrm>
            <a:off x="6219370" y="2430935"/>
            <a:ext cx="5159829" cy="2786525"/>
          </a:xfrm>
          <a:prstGeom prst="rect">
            <a:avLst/>
          </a:prstGeom>
          <a:solidFill>
            <a:schemeClr val="bg1"/>
          </a:solidFill>
          <a:ln w="38100">
            <a:solidFill>
              <a:srgbClr val="0496FF"/>
            </a:solidFill>
          </a:ln>
          <a:effectLst>
            <a:outerShdw blurRad="901700" dist="50800" dir="5400000" sx="112000" sy="112000" algn="ctr" rotWithShape="0">
              <a:schemeClr val="tx1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5F7BF5E3-A835-4E16-9CE6-9BB1C8A48D54}"/>
              </a:ext>
            </a:extLst>
          </p:cNvPr>
          <p:cNvSpPr txBox="1"/>
          <p:nvPr/>
        </p:nvSpPr>
        <p:spPr>
          <a:xfrm>
            <a:off x="6328229" y="2640008"/>
            <a:ext cx="49638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Aplicação das devidas propriedades caso o usuário insira </a:t>
            </a:r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zero</a:t>
            </a:r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;</a:t>
            </a:r>
          </a:p>
          <a:p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“Tratamento de erros”</a:t>
            </a:r>
          </a:p>
        </p:txBody>
      </p:sp>
      <p:sp>
        <p:nvSpPr>
          <p:cNvPr id="34" name="Retângulo 33">
            <a:hlinkClick r:id="rId4" action="ppaction://hlinksldjump"/>
            <a:extLst>
              <a:ext uri="{FF2B5EF4-FFF2-40B4-BE49-F238E27FC236}">
                <a16:creationId xmlns:a16="http://schemas.microsoft.com/office/drawing/2014/main" id="{4237EB43-37B2-4D33-976E-A05033C045E4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Retângulo 34">
            <a:hlinkClick r:id="rId5" action="ppaction://hlinksldjump"/>
            <a:extLst>
              <a:ext uri="{FF2B5EF4-FFF2-40B4-BE49-F238E27FC236}">
                <a16:creationId xmlns:a16="http://schemas.microsoft.com/office/drawing/2014/main" id="{577079FC-4512-4380-86BD-9B8B084C14B4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tângulo 35">
            <a:hlinkClick r:id="rId6" action="ppaction://hlinksldjump"/>
            <a:extLst>
              <a:ext uri="{FF2B5EF4-FFF2-40B4-BE49-F238E27FC236}">
                <a16:creationId xmlns:a16="http://schemas.microsoft.com/office/drawing/2014/main" id="{F052DBC5-DE13-44FF-8AE5-D43DB127393B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Retângulo 36">
            <a:hlinkClick r:id="rId7" action="ppaction://hlinksldjump"/>
            <a:extLst>
              <a:ext uri="{FF2B5EF4-FFF2-40B4-BE49-F238E27FC236}">
                <a16:creationId xmlns:a16="http://schemas.microsoft.com/office/drawing/2014/main" id="{629073E6-15AD-4DD3-AB18-7999D7215044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Retângulo 37">
            <a:hlinkClick r:id="rId8" action="ppaction://hlinksldjump"/>
            <a:extLst>
              <a:ext uri="{FF2B5EF4-FFF2-40B4-BE49-F238E27FC236}">
                <a16:creationId xmlns:a16="http://schemas.microsoft.com/office/drawing/2014/main" id="{BD2ABDF6-6934-4FC0-88D9-58409A1D2256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9" name="Retângulo 38">
            <a:hlinkClick r:id="rId9" action="ppaction://hlinksldjump"/>
            <a:extLst>
              <a:ext uri="{FF2B5EF4-FFF2-40B4-BE49-F238E27FC236}">
                <a16:creationId xmlns:a16="http://schemas.microsoft.com/office/drawing/2014/main" id="{73CFA52E-7649-4EFD-8D45-1E26489AD4CC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0" name="Retângulo 39">
            <a:hlinkClick r:id="rId10" action="ppaction://hlinksldjump"/>
            <a:extLst>
              <a:ext uri="{FF2B5EF4-FFF2-40B4-BE49-F238E27FC236}">
                <a16:creationId xmlns:a16="http://schemas.microsoft.com/office/drawing/2014/main" id="{73FCF9BD-3164-45A6-8D3F-BBE738CA2137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1" name="Retângulo 40">
            <a:hlinkClick r:id="rId11" action="ppaction://hlinksldjump"/>
            <a:extLst>
              <a:ext uri="{FF2B5EF4-FFF2-40B4-BE49-F238E27FC236}">
                <a16:creationId xmlns:a16="http://schemas.microsoft.com/office/drawing/2014/main" id="{96DBCA71-E078-4F28-A8B8-07DA5C1495D9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2" name="Retângulo 41">
            <a:hlinkClick r:id="rId12" action="ppaction://hlinksldjump"/>
            <a:extLst>
              <a:ext uri="{FF2B5EF4-FFF2-40B4-BE49-F238E27FC236}">
                <a16:creationId xmlns:a16="http://schemas.microsoft.com/office/drawing/2014/main" id="{7495466F-7B1D-4A9D-AA6F-FABF948D7AF6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etângulo 42">
            <a:hlinkClick r:id="rId13" action="ppaction://hlinksldjump"/>
            <a:extLst>
              <a:ext uri="{FF2B5EF4-FFF2-40B4-BE49-F238E27FC236}">
                <a16:creationId xmlns:a16="http://schemas.microsoft.com/office/drawing/2014/main" id="{E0ED734D-4171-4E97-B13E-0B96AC6A9765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4" name="Retângulo 43">
            <a:hlinkClick r:id="rId14" action="ppaction://hlinksldjump"/>
            <a:extLst>
              <a:ext uri="{FF2B5EF4-FFF2-40B4-BE49-F238E27FC236}">
                <a16:creationId xmlns:a16="http://schemas.microsoft.com/office/drawing/2014/main" id="{A7F57287-3D16-419B-BE88-E6B0D524478B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5" name="Retângulo 44">
            <a:hlinkClick r:id="rId15" action="ppaction://hlinksldjump"/>
            <a:extLst>
              <a:ext uri="{FF2B5EF4-FFF2-40B4-BE49-F238E27FC236}">
                <a16:creationId xmlns:a16="http://schemas.microsoft.com/office/drawing/2014/main" id="{3095941B-AA8C-4C4E-884F-F72E202657A4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6" name="Retângulo 45">
            <a:hlinkClick r:id="rId16" action="ppaction://hlinksldjump"/>
            <a:extLst>
              <a:ext uri="{FF2B5EF4-FFF2-40B4-BE49-F238E27FC236}">
                <a16:creationId xmlns:a16="http://schemas.microsoft.com/office/drawing/2014/main" id="{C19BB423-4A38-4FEE-B7E6-A2EA83DB72C8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7" name="Retângulo 46">
            <a:hlinkClick r:id="rId17" action="ppaction://hlinksldjump"/>
            <a:extLst>
              <a:ext uri="{FF2B5EF4-FFF2-40B4-BE49-F238E27FC236}">
                <a16:creationId xmlns:a16="http://schemas.microsoft.com/office/drawing/2014/main" id="{FDCB9BED-442A-4D13-B8B4-8BA9941BBA8B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8" name="Retângulo 47">
            <a:hlinkClick r:id="rId18" action="ppaction://hlinksldjump"/>
            <a:extLst>
              <a:ext uri="{FF2B5EF4-FFF2-40B4-BE49-F238E27FC236}">
                <a16:creationId xmlns:a16="http://schemas.microsoft.com/office/drawing/2014/main" id="{2CAFF99F-364C-4B17-84CA-C2BC9FEB56BF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652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569055"/>
            <a:ext cx="103884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BACKEND – CÁLCULO DA </a:t>
            </a:r>
          </a:p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FÓRMULA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81AC9DE-7EAC-4427-95FB-5BF3F2F4E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176" y="2230722"/>
            <a:ext cx="6839418" cy="4086171"/>
          </a:xfrm>
          <a:prstGeom prst="rect">
            <a:avLst/>
          </a:prstGeom>
          <a:ln w="38100">
            <a:solidFill>
              <a:srgbClr val="0496FF"/>
            </a:solidFill>
          </a:ln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05539F-DDFE-49F4-8F20-1205714A01E3}"/>
              </a:ext>
            </a:extLst>
          </p:cNvPr>
          <p:cNvSpPr txBox="1"/>
          <p:nvPr/>
        </p:nvSpPr>
        <p:spPr>
          <a:xfrm>
            <a:off x="6316040" y="2481515"/>
            <a:ext cx="4654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Inversão da fração</a:t>
            </a:r>
          </a:p>
          <a:p>
            <a:r>
              <a:rPr lang="pt-BR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pela </a:t>
            </a:r>
            <a:r>
              <a:rPr lang="pt-BR" sz="3600" dirty="0" err="1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mult</a:t>
            </a:r>
            <a:r>
              <a:rPr lang="pt-BR" sz="36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. em cruz</a:t>
            </a:r>
          </a:p>
        </p:txBody>
      </p:sp>
      <p:sp>
        <p:nvSpPr>
          <p:cNvPr id="16" name="Seta: para Cima 15">
            <a:extLst>
              <a:ext uri="{FF2B5EF4-FFF2-40B4-BE49-F238E27FC236}">
                <a16:creationId xmlns:a16="http://schemas.microsoft.com/office/drawing/2014/main" id="{A6DBE868-EB1F-4243-BAEE-2BFB42D0E59F}"/>
              </a:ext>
            </a:extLst>
          </p:cNvPr>
          <p:cNvSpPr/>
          <p:nvPr/>
        </p:nvSpPr>
        <p:spPr>
          <a:xfrm rot="14101692">
            <a:off x="5502154" y="3107283"/>
            <a:ext cx="336735" cy="1229926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848F56F-9B69-4EA3-AF42-28D83DD1EDEC}"/>
              </a:ext>
            </a:extLst>
          </p:cNvPr>
          <p:cNvSpPr txBox="1"/>
          <p:nvPr/>
        </p:nvSpPr>
        <p:spPr>
          <a:xfrm>
            <a:off x="8163459" y="4212693"/>
            <a:ext cx="32347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Retorno do resultado</a:t>
            </a:r>
          </a:p>
        </p:txBody>
      </p:sp>
      <p:sp>
        <p:nvSpPr>
          <p:cNvPr id="18" name="Seta: para Cima 17">
            <a:extLst>
              <a:ext uri="{FF2B5EF4-FFF2-40B4-BE49-F238E27FC236}">
                <a16:creationId xmlns:a16="http://schemas.microsoft.com/office/drawing/2014/main" id="{E8B06978-53BB-4B88-AE76-93EF28627531}"/>
              </a:ext>
            </a:extLst>
          </p:cNvPr>
          <p:cNvSpPr/>
          <p:nvPr/>
        </p:nvSpPr>
        <p:spPr>
          <a:xfrm rot="16200000">
            <a:off x="7634668" y="4597953"/>
            <a:ext cx="286353" cy="771229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eta: para Cima 18">
            <a:extLst>
              <a:ext uri="{FF2B5EF4-FFF2-40B4-BE49-F238E27FC236}">
                <a16:creationId xmlns:a16="http://schemas.microsoft.com/office/drawing/2014/main" id="{45146A65-2B3A-4D45-B768-66CEE0B80C64}"/>
              </a:ext>
            </a:extLst>
          </p:cNvPr>
          <p:cNvSpPr/>
          <p:nvPr/>
        </p:nvSpPr>
        <p:spPr>
          <a:xfrm rot="16200000">
            <a:off x="6513385" y="5228282"/>
            <a:ext cx="286353" cy="771229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17AAABD-1F71-4396-8805-55FB8B52C684}"/>
              </a:ext>
            </a:extLst>
          </p:cNvPr>
          <p:cNvSpPr txBox="1"/>
          <p:nvPr/>
        </p:nvSpPr>
        <p:spPr>
          <a:xfrm>
            <a:off x="7073901" y="5413022"/>
            <a:ext cx="49224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Seleção pseudoaleatória de um dos textos </a:t>
            </a:r>
          </a:p>
        </p:txBody>
      </p:sp>
      <p:sp>
        <p:nvSpPr>
          <p:cNvPr id="37" name="Retângulo 36">
            <a:hlinkClick r:id="rId4" action="ppaction://hlinksldjump"/>
            <a:extLst>
              <a:ext uri="{FF2B5EF4-FFF2-40B4-BE49-F238E27FC236}">
                <a16:creationId xmlns:a16="http://schemas.microsoft.com/office/drawing/2014/main" id="{65F85346-74FB-42E0-969A-BEF9EEAAA792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Retângulo 37">
            <a:hlinkClick r:id="rId5" action="ppaction://hlinksldjump"/>
            <a:extLst>
              <a:ext uri="{FF2B5EF4-FFF2-40B4-BE49-F238E27FC236}">
                <a16:creationId xmlns:a16="http://schemas.microsoft.com/office/drawing/2014/main" id="{CE64CFFD-BBCB-4E90-B47B-F7A581A53B97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9" name="Retângulo 38">
            <a:hlinkClick r:id="rId6" action="ppaction://hlinksldjump"/>
            <a:extLst>
              <a:ext uri="{FF2B5EF4-FFF2-40B4-BE49-F238E27FC236}">
                <a16:creationId xmlns:a16="http://schemas.microsoft.com/office/drawing/2014/main" id="{75C556D2-9DD3-4AD4-8819-5F39918A46D9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0" name="Retângulo 39">
            <a:hlinkClick r:id="rId7" action="ppaction://hlinksldjump"/>
            <a:extLst>
              <a:ext uri="{FF2B5EF4-FFF2-40B4-BE49-F238E27FC236}">
                <a16:creationId xmlns:a16="http://schemas.microsoft.com/office/drawing/2014/main" id="{7A4C5CF7-6D74-4C3F-BCD8-5BD28A5631BA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1" name="Retângulo 40">
            <a:hlinkClick r:id="rId8" action="ppaction://hlinksldjump"/>
            <a:extLst>
              <a:ext uri="{FF2B5EF4-FFF2-40B4-BE49-F238E27FC236}">
                <a16:creationId xmlns:a16="http://schemas.microsoft.com/office/drawing/2014/main" id="{256F8BCD-3A9A-42DD-A476-E8D29512A12B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2" name="Retângulo 41">
            <a:hlinkClick r:id="rId9" action="ppaction://hlinksldjump"/>
            <a:extLst>
              <a:ext uri="{FF2B5EF4-FFF2-40B4-BE49-F238E27FC236}">
                <a16:creationId xmlns:a16="http://schemas.microsoft.com/office/drawing/2014/main" id="{D9D7AB20-764D-49E0-AB9F-DE35D367A3F2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etângulo 42">
            <a:hlinkClick r:id="rId10" action="ppaction://hlinksldjump"/>
            <a:extLst>
              <a:ext uri="{FF2B5EF4-FFF2-40B4-BE49-F238E27FC236}">
                <a16:creationId xmlns:a16="http://schemas.microsoft.com/office/drawing/2014/main" id="{2C172A5B-344E-45F9-B837-0B8C645BC455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4" name="Retângulo 43">
            <a:hlinkClick r:id="rId11" action="ppaction://hlinksldjump"/>
            <a:extLst>
              <a:ext uri="{FF2B5EF4-FFF2-40B4-BE49-F238E27FC236}">
                <a16:creationId xmlns:a16="http://schemas.microsoft.com/office/drawing/2014/main" id="{DD933F4F-9F2A-4064-B111-A444EEFBCFF6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5" name="Retângulo 44">
            <a:hlinkClick r:id="rId12" action="ppaction://hlinksldjump"/>
            <a:extLst>
              <a:ext uri="{FF2B5EF4-FFF2-40B4-BE49-F238E27FC236}">
                <a16:creationId xmlns:a16="http://schemas.microsoft.com/office/drawing/2014/main" id="{9B744BCC-11F9-4EC3-AF3C-BFF36A628F9A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6" name="Retângulo 45">
            <a:hlinkClick r:id="rId13" action="ppaction://hlinksldjump"/>
            <a:extLst>
              <a:ext uri="{FF2B5EF4-FFF2-40B4-BE49-F238E27FC236}">
                <a16:creationId xmlns:a16="http://schemas.microsoft.com/office/drawing/2014/main" id="{F04BA9C7-C9FF-4D1C-B75F-58E7122F60F3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7" name="Retângulo 46">
            <a:hlinkClick r:id="rId14" action="ppaction://hlinksldjump"/>
            <a:extLst>
              <a:ext uri="{FF2B5EF4-FFF2-40B4-BE49-F238E27FC236}">
                <a16:creationId xmlns:a16="http://schemas.microsoft.com/office/drawing/2014/main" id="{B4746255-A2E8-4E38-8758-BA2A680C3AAE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8" name="Retângulo 47">
            <a:hlinkClick r:id="rId15" action="ppaction://hlinksldjump"/>
            <a:extLst>
              <a:ext uri="{FF2B5EF4-FFF2-40B4-BE49-F238E27FC236}">
                <a16:creationId xmlns:a16="http://schemas.microsoft.com/office/drawing/2014/main" id="{E0791DC1-A754-4DC3-B047-78F151A20B8D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Retângulo 48">
            <a:hlinkClick r:id="rId16" action="ppaction://hlinksldjump"/>
            <a:extLst>
              <a:ext uri="{FF2B5EF4-FFF2-40B4-BE49-F238E27FC236}">
                <a16:creationId xmlns:a16="http://schemas.microsoft.com/office/drawing/2014/main" id="{6521514B-4D3D-4CAD-98F7-5540AADF46C5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Retângulo 49">
            <a:hlinkClick r:id="rId17" action="ppaction://hlinksldjump"/>
            <a:extLst>
              <a:ext uri="{FF2B5EF4-FFF2-40B4-BE49-F238E27FC236}">
                <a16:creationId xmlns:a16="http://schemas.microsoft.com/office/drawing/2014/main" id="{1E6D6C66-5B47-4933-929E-33B4001DA2A1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1" name="Retângulo 50">
            <a:hlinkClick r:id="rId18" action="ppaction://hlinksldjump"/>
            <a:extLst>
              <a:ext uri="{FF2B5EF4-FFF2-40B4-BE49-F238E27FC236}">
                <a16:creationId xmlns:a16="http://schemas.microsoft.com/office/drawing/2014/main" id="{95131C7B-ABF6-4A80-8294-BA46690B0727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289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569055"/>
            <a:ext cx="103884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BACKEND – CÁLCULO DA </a:t>
            </a:r>
          </a:p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FÓRMULA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1D1DA12-922D-4B6F-A5D5-4A1BC8D65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8" y="2194742"/>
            <a:ext cx="6818660" cy="2747568"/>
          </a:xfrm>
          <a:prstGeom prst="rect">
            <a:avLst/>
          </a:prstGeom>
          <a:ln w="38100">
            <a:solidFill>
              <a:srgbClr val="0496FF"/>
            </a:solidFill>
          </a:ln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5F7BF5E3-A835-4E16-9CE6-9BB1C8A48D54}"/>
              </a:ext>
            </a:extLst>
          </p:cNvPr>
          <p:cNvSpPr txBox="1"/>
          <p:nvPr/>
        </p:nvSpPr>
        <p:spPr>
          <a:xfrm>
            <a:off x="4957936" y="2286966"/>
            <a:ext cx="1451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MMC</a:t>
            </a:r>
          </a:p>
        </p:txBody>
      </p:sp>
      <p:sp>
        <p:nvSpPr>
          <p:cNvPr id="5" name="Seta: para Cima 4">
            <a:extLst>
              <a:ext uri="{FF2B5EF4-FFF2-40B4-BE49-F238E27FC236}">
                <a16:creationId xmlns:a16="http://schemas.microsoft.com/office/drawing/2014/main" id="{E6ABB145-11BE-41BB-83FF-CE434AFBB285}"/>
              </a:ext>
            </a:extLst>
          </p:cNvPr>
          <p:cNvSpPr/>
          <p:nvPr/>
        </p:nvSpPr>
        <p:spPr>
          <a:xfrm rot="16200000">
            <a:off x="4409736" y="2338098"/>
            <a:ext cx="403171" cy="663489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4A2F2DA-6767-4DF4-885D-5ED60C061FA9}"/>
              </a:ext>
            </a:extLst>
          </p:cNvPr>
          <p:cNvSpPr txBox="1"/>
          <p:nvPr/>
        </p:nvSpPr>
        <p:spPr>
          <a:xfrm>
            <a:off x="7836533" y="2928354"/>
            <a:ext cx="3032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Cálculo do numerador</a:t>
            </a:r>
          </a:p>
        </p:txBody>
      </p:sp>
      <p:sp>
        <p:nvSpPr>
          <p:cNvPr id="17" name="Seta: para Cima 16">
            <a:extLst>
              <a:ext uri="{FF2B5EF4-FFF2-40B4-BE49-F238E27FC236}">
                <a16:creationId xmlns:a16="http://schemas.microsoft.com/office/drawing/2014/main" id="{A1C9C36C-4561-44C5-9BF8-4A6132E47D43}"/>
              </a:ext>
            </a:extLst>
          </p:cNvPr>
          <p:cNvSpPr/>
          <p:nvPr/>
        </p:nvSpPr>
        <p:spPr>
          <a:xfrm rot="17071858">
            <a:off x="7327014" y="2795328"/>
            <a:ext cx="403171" cy="563376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9C69D6C-1A27-4C4E-AD65-60BC45826293}"/>
              </a:ext>
            </a:extLst>
          </p:cNvPr>
          <p:cNvSpPr txBox="1"/>
          <p:nvPr/>
        </p:nvSpPr>
        <p:spPr>
          <a:xfrm>
            <a:off x="1905156" y="4777693"/>
            <a:ext cx="3032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Cálculo do resultado</a:t>
            </a:r>
          </a:p>
        </p:txBody>
      </p:sp>
      <p:sp>
        <p:nvSpPr>
          <p:cNvPr id="21" name="Seta: para Cima 20">
            <a:extLst>
              <a:ext uri="{FF2B5EF4-FFF2-40B4-BE49-F238E27FC236}">
                <a16:creationId xmlns:a16="http://schemas.microsoft.com/office/drawing/2014/main" id="{91459900-74D7-49CC-8C49-F83E776DE1E4}"/>
              </a:ext>
            </a:extLst>
          </p:cNvPr>
          <p:cNvSpPr/>
          <p:nvPr/>
        </p:nvSpPr>
        <p:spPr>
          <a:xfrm>
            <a:off x="2715781" y="3429001"/>
            <a:ext cx="403171" cy="1282432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hlinkClick r:id="rId4" action="ppaction://hlinksldjump"/>
            <a:extLst>
              <a:ext uri="{FF2B5EF4-FFF2-40B4-BE49-F238E27FC236}">
                <a16:creationId xmlns:a16="http://schemas.microsoft.com/office/drawing/2014/main" id="{F7FFBF5B-1667-4157-AEC4-3871C3FD9DFF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Retângulo 37">
            <a:hlinkClick r:id="rId5" action="ppaction://hlinksldjump"/>
            <a:extLst>
              <a:ext uri="{FF2B5EF4-FFF2-40B4-BE49-F238E27FC236}">
                <a16:creationId xmlns:a16="http://schemas.microsoft.com/office/drawing/2014/main" id="{B4E08C4E-D51F-4930-8652-F2D5A6400BCA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9" name="Retângulo 38">
            <a:hlinkClick r:id="rId6" action="ppaction://hlinksldjump"/>
            <a:extLst>
              <a:ext uri="{FF2B5EF4-FFF2-40B4-BE49-F238E27FC236}">
                <a16:creationId xmlns:a16="http://schemas.microsoft.com/office/drawing/2014/main" id="{290D7B26-C1D6-4232-B8AD-3B0E8B07E594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0" name="Retângulo 39">
            <a:hlinkClick r:id="rId7" action="ppaction://hlinksldjump"/>
            <a:extLst>
              <a:ext uri="{FF2B5EF4-FFF2-40B4-BE49-F238E27FC236}">
                <a16:creationId xmlns:a16="http://schemas.microsoft.com/office/drawing/2014/main" id="{776C19C7-121E-4415-9E6A-FE6C9CAE28DE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1" name="Retângulo 40">
            <a:hlinkClick r:id="rId8" action="ppaction://hlinksldjump"/>
            <a:extLst>
              <a:ext uri="{FF2B5EF4-FFF2-40B4-BE49-F238E27FC236}">
                <a16:creationId xmlns:a16="http://schemas.microsoft.com/office/drawing/2014/main" id="{2BEB3B1B-3506-4F2E-A5FF-7CF1EC12EA91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2" name="Retângulo 41">
            <a:hlinkClick r:id="rId9" action="ppaction://hlinksldjump"/>
            <a:extLst>
              <a:ext uri="{FF2B5EF4-FFF2-40B4-BE49-F238E27FC236}">
                <a16:creationId xmlns:a16="http://schemas.microsoft.com/office/drawing/2014/main" id="{EC98FFE2-C037-4738-A0F1-12E916D4928C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etângulo 42">
            <a:hlinkClick r:id="rId10" action="ppaction://hlinksldjump"/>
            <a:extLst>
              <a:ext uri="{FF2B5EF4-FFF2-40B4-BE49-F238E27FC236}">
                <a16:creationId xmlns:a16="http://schemas.microsoft.com/office/drawing/2014/main" id="{B8AE541B-B905-4DA6-86EB-9EBD2F60831E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4" name="Retângulo 43">
            <a:hlinkClick r:id="rId11" action="ppaction://hlinksldjump"/>
            <a:extLst>
              <a:ext uri="{FF2B5EF4-FFF2-40B4-BE49-F238E27FC236}">
                <a16:creationId xmlns:a16="http://schemas.microsoft.com/office/drawing/2014/main" id="{DEE24A67-E317-48BC-B720-DA47DD2F1447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5" name="Retângulo 44">
            <a:hlinkClick r:id="rId12" action="ppaction://hlinksldjump"/>
            <a:extLst>
              <a:ext uri="{FF2B5EF4-FFF2-40B4-BE49-F238E27FC236}">
                <a16:creationId xmlns:a16="http://schemas.microsoft.com/office/drawing/2014/main" id="{3146661A-C939-46E4-83EF-C0A7FC2BC637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6" name="Retângulo 45">
            <a:hlinkClick r:id="rId13" action="ppaction://hlinksldjump"/>
            <a:extLst>
              <a:ext uri="{FF2B5EF4-FFF2-40B4-BE49-F238E27FC236}">
                <a16:creationId xmlns:a16="http://schemas.microsoft.com/office/drawing/2014/main" id="{AD41A7F0-569B-4074-A652-2239849FD914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7" name="Retângulo 46">
            <a:hlinkClick r:id="rId14" action="ppaction://hlinksldjump"/>
            <a:extLst>
              <a:ext uri="{FF2B5EF4-FFF2-40B4-BE49-F238E27FC236}">
                <a16:creationId xmlns:a16="http://schemas.microsoft.com/office/drawing/2014/main" id="{C465B5E6-2341-41C5-AA89-192214A001EE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8" name="Retângulo 47">
            <a:hlinkClick r:id="rId15" action="ppaction://hlinksldjump"/>
            <a:extLst>
              <a:ext uri="{FF2B5EF4-FFF2-40B4-BE49-F238E27FC236}">
                <a16:creationId xmlns:a16="http://schemas.microsoft.com/office/drawing/2014/main" id="{B9F64C9A-18EF-4133-B2CA-2FE86A2C5166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Retângulo 48">
            <a:hlinkClick r:id="rId16" action="ppaction://hlinksldjump"/>
            <a:extLst>
              <a:ext uri="{FF2B5EF4-FFF2-40B4-BE49-F238E27FC236}">
                <a16:creationId xmlns:a16="http://schemas.microsoft.com/office/drawing/2014/main" id="{AF9EAB1A-B85E-4592-B12D-C09A27EEC8B9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Retângulo 49">
            <a:hlinkClick r:id="rId17" action="ppaction://hlinksldjump"/>
            <a:extLst>
              <a:ext uri="{FF2B5EF4-FFF2-40B4-BE49-F238E27FC236}">
                <a16:creationId xmlns:a16="http://schemas.microsoft.com/office/drawing/2014/main" id="{9A0E8625-F9B6-4064-B4C0-7A58DC3ABEEC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1" name="Retângulo 50">
            <a:hlinkClick r:id="rId18" action="ppaction://hlinksldjump"/>
            <a:extLst>
              <a:ext uri="{FF2B5EF4-FFF2-40B4-BE49-F238E27FC236}">
                <a16:creationId xmlns:a16="http://schemas.microsoft.com/office/drawing/2014/main" id="{5E2BF651-AF75-4E49-96A7-BD23CF1F8CBF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95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jogo&#10;&#10;Descrição gerada automaticamente">
            <a:extLst>
              <a:ext uri="{FF2B5EF4-FFF2-40B4-BE49-F238E27FC236}">
                <a16:creationId xmlns:a16="http://schemas.microsoft.com/office/drawing/2014/main" id="{A7E3F85F-D4E4-4C26-899D-7857348B1A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8ACE836F-693F-425D-A041-16FD2CF4754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C1387AA-2037-4564-B6E9-4548B8DA7EAB}"/>
              </a:ext>
            </a:extLst>
          </p:cNvPr>
          <p:cNvSpPr txBox="1"/>
          <p:nvPr/>
        </p:nvSpPr>
        <p:spPr>
          <a:xfrm>
            <a:off x="482953" y="2967335"/>
            <a:ext cx="11226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OBRIGADO POR SUA </a:t>
            </a:r>
            <a:r>
              <a:rPr lang="pt-BR" sz="54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ATENÇÃO!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B6A8737-8671-4401-B5E1-82F80E4ABDFF}"/>
              </a:ext>
            </a:extLst>
          </p:cNvPr>
          <p:cNvSpPr txBox="1"/>
          <p:nvPr/>
        </p:nvSpPr>
        <p:spPr>
          <a:xfrm>
            <a:off x="1240062" y="6063082"/>
            <a:ext cx="9711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Realização: </a:t>
            </a:r>
            <a:r>
              <a:rPr lang="pt-BR" sz="1600" dirty="0" err="1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Cibelly</a:t>
            </a:r>
            <a:r>
              <a:rPr lang="pt-BR" sz="1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Anjos; Renata </a:t>
            </a:r>
            <a:r>
              <a:rPr lang="pt-BR" sz="1600" dirty="0" err="1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Belila</a:t>
            </a:r>
            <a:r>
              <a:rPr lang="pt-BR" sz="1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; Ryan Gonçalves; Victor Cosme e Vinícius de </a:t>
            </a:r>
            <a:r>
              <a:rPr lang="pt-BR" sz="1600" dirty="0" err="1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Marães</a:t>
            </a:r>
            <a:r>
              <a:rPr lang="pt-BR" sz="16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.</a:t>
            </a:r>
            <a:endParaRPr lang="pt-BR" sz="1600" dirty="0">
              <a:solidFill>
                <a:schemeClr val="bg1"/>
              </a:solidFill>
              <a:latin typeface="Poppins Bold" panose="00000800000000000000" pitchFamily="2" charset="0"/>
              <a:cs typeface="Poppins Bold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172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683449"/>
            <a:ext cx="5442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SUMÁRIO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519D576-61A3-4477-A95F-E39A477159E8}"/>
              </a:ext>
            </a:extLst>
          </p:cNvPr>
          <p:cNvSpPr txBox="1"/>
          <p:nvPr/>
        </p:nvSpPr>
        <p:spPr>
          <a:xfrm>
            <a:off x="747479" y="2549899"/>
            <a:ext cx="83747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Tecnologias utilizadas;</a:t>
            </a:r>
          </a:p>
          <a:p>
            <a:endParaRPr lang="pt-BR" sz="32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Explicação do </a:t>
            </a:r>
            <a:r>
              <a:rPr lang="pt-BR" sz="3200" dirty="0" err="1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Backend</a:t>
            </a:r>
            <a:r>
              <a:rPr lang="pt-BR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;</a:t>
            </a:r>
          </a:p>
        </p:txBody>
      </p:sp>
      <p:sp>
        <p:nvSpPr>
          <p:cNvPr id="4" name="Retângulo 3">
            <a:hlinkClick r:id="rId3" action="ppaction://hlinksldjump"/>
            <a:extLst>
              <a:ext uri="{FF2B5EF4-FFF2-40B4-BE49-F238E27FC236}">
                <a16:creationId xmlns:a16="http://schemas.microsoft.com/office/drawing/2014/main" id="{61A4A17F-D695-4116-9DDF-D55AA109ED84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F437D5B-6099-4DF5-80BF-BA595827B53D}"/>
              </a:ext>
            </a:extLst>
          </p:cNvPr>
          <p:cNvSpPr/>
          <p:nvPr/>
        </p:nvSpPr>
        <p:spPr>
          <a:xfrm rot="16200000">
            <a:off x="-291013" y="3261830"/>
            <a:ext cx="1612545" cy="15965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1" name="Retângulo 40">
            <a:hlinkClick r:id="rId4" action="ppaction://hlinksldjump"/>
            <a:extLst>
              <a:ext uri="{FF2B5EF4-FFF2-40B4-BE49-F238E27FC236}">
                <a16:creationId xmlns:a16="http://schemas.microsoft.com/office/drawing/2014/main" id="{440D993A-6DD6-4850-818D-3575F9DF3B6B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2" name="Retângulo 41">
            <a:hlinkClick r:id="rId5" action="ppaction://hlinksldjump"/>
            <a:extLst>
              <a:ext uri="{FF2B5EF4-FFF2-40B4-BE49-F238E27FC236}">
                <a16:creationId xmlns:a16="http://schemas.microsoft.com/office/drawing/2014/main" id="{00671E66-CFBC-44A3-956C-0061AE9C2A9F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etângulo 42">
            <a:hlinkClick r:id="rId6" action="ppaction://hlinksldjump"/>
            <a:extLst>
              <a:ext uri="{FF2B5EF4-FFF2-40B4-BE49-F238E27FC236}">
                <a16:creationId xmlns:a16="http://schemas.microsoft.com/office/drawing/2014/main" id="{C2BD03BA-D4F1-4C2B-A139-F996BE0A9D6F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4" name="Retângulo 43">
            <a:hlinkClick r:id="rId7" action="ppaction://hlinksldjump"/>
            <a:extLst>
              <a:ext uri="{FF2B5EF4-FFF2-40B4-BE49-F238E27FC236}">
                <a16:creationId xmlns:a16="http://schemas.microsoft.com/office/drawing/2014/main" id="{0590BC30-C881-4C06-ABA2-024C2E36F72A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5" name="Retângulo 44">
            <a:hlinkClick r:id="rId8" action="ppaction://hlinksldjump"/>
            <a:extLst>
              <a:ext uri="{FF2B5EF4-FFF2-40B4-BE49-F238E27FC236}">
                <a16:creationId xmlns:a16="http://schemas.microsoft.com/office/drawing/2014/main" id="{B9D438B5-80F2-4C4E-891B-03781E752CA3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6" name="Retângulo 45">
            <a:hlinkClick r:id="rId9" action="ppaction://hlinksldjump"/>
            <a:extLst>
              <a:ext uri="{FF2B5EF4-FFF2-40B4-BE49-F238E27FC236}">
                <a16:creationId xmlns:a16="http://schemas.microsoft.com/office/drawing/2014/main" id="{B47D6861-E9CE-4177-80D1-5C52B276D7FF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7" name="Retângulo 46">
            <a:hlinkClick r:id="rId10" action="ppaction://hlinksldjump"/>
            <a:extLst>
              <a:ext uri="{FF2B5EF4-FFF2-40B4-BE49-F238E27FC236}">
                <a16:creationId xmlns:a16="http://schemas.microsoft.com/office/drawing/2014/main" id="{380710FE-7218-4398-A33F-E12D1D664D3A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8" name="Retângulo 47">
            <a:hlinkClick r:id="rId11" action="ppaction://hlinksldjump"/>
            <a:extLst>
              <a:ext uri="{FF2B5EF4-FFF2-40B4-BE49-F238E27FC236}">
                <a16:creationId xmlns:a16="http://schemas.microsoft.com/office/drawing/2014/main" id="{229954C1-8108-41B8-9D4D-C94EE1D0A43C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Retângulo 48">
            <a:hlinkClick r:id="rId12" action="ppaction://hlinksldjump"/>
            <a:extLst>
              <a:ext uri="{FF2B5EF4-FFF2-40B4-BE49-F238E27FC236}">
                <a16:creationId xmlns:a16="http://schemas.microsoft.com/office/drawing/2014/main" id="{6EED5E90-66D3-48C2-8FB9-D71C71F2805C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Retângulo 49">
            <a:hlinkClick r:id="rId13" action="ppaction://hlinksldjump"/>
            <a:extLst>
              <a:ext uri="{FF2B5EF4-FFF2-40B4-BE49-F238E27FC236}">
                <a16:creationId xmlns:a16="http://schemas.microsoft.com/office/drawing/2014/main" id="{8462DAE1-F2D0-4C17-A1F3-1155116A3801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1" name="Retângulo 50">
            <a:hlinkClick r:id="rId14" action="ppaction://hlinksldjump"/>
            <a:extLst>
              <a:ext uri="{FF2B5EF4-FFF2-40B4-BE49-F238E27FC236}">
                <a16:creationId xmlns:a16="http://schemas.microsoft.com/office/drawing/2014/main" id="{13D7E8A0-7922-44E4-8A12-AF818EA6913A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2" name="Retângulo 51">
            <a:hlinkClick r:id="rId15" action="ppaction://hlinksldjump"/>
            <a:extLst>
              <a:ext uri="{FF2B5EF4-FFF2-40B4-BE49-F238E27FC236}">
                <a16:creationId xmlns:a16="http://schemas.microsoft.com/office/drawing/2014/main" id="{B8677644-5973-44D2-9AA8-52A4CC45F070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3" name="Retângulo 52">
            <a:hlinkClick r:id="rId16" action="ppaction://hlinksldjump"/>
            <a:extLst>
              <a:ext uri="{FF2B5EF4-FFF2-40B4-BE49-F238E27FC236}">
                <a16:creationId xmlns:a16="http://schemas.microsoft.com/office/drawing/2014/main" id="{D1FF0E92-7744-4003-A53C-62EDD2091B6B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4" name="Retângulo 53">
            <a:hlinkClick r:id="rId17" action="ppaction://hlinksldjump"/>
            <a:extLst>
              <a:ext uri="{FF2B5EF4-FFF2-40B4-BE49-F238E27FC236}">
                <a16:creationId xmlns:a16="http://schemas.microsoft.com/office/drawing/2014/main" id="{D078A47F-A09A-483D-9B99-2BFDFD7A169E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5" name="Retângulo 54">
            <a:hlinkClick r:id="rId17" action="ppaction://hlinksldjump"/>
            <a:extLst>
              <a:ext uri="{FF2B5EF4-FFF2-40B4-BE49-F238E27FC236}">
                <a16:creationId xmlns:a16="http://schemas.microsoft.com/office/drawing/2014/main" id="{B3A80190-23D6-424E-9919-E7C7588BD607}"/>
              </a:ext>
            </a:extLst>
          </p:cNvPr>
          <p:cNvSpPr/>
          <p:nvPr/>
        </p:nvSpPr>
        <p:spPr>
          <a:xfrm>
            <a:off x="9486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317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683449"/>
            <a:ext cx="5442857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/>
                <a:cs typeface="Poppins Bold"/>
              </a:rPr>
              <a:t>TECNOLOGIAS</a:t>
            </a:r>
            <a:endParaRPr lang="pt-BR" sz="4800" dirty="0">
              <a:solidFill>
                <a:srgbClr val="0496FF"/>
              </a:solidFill>
              <a:latin typeface="Poppins Bold" panose="00000800000000000000" pitchFamily="2" charset="0"/>
              <a:cs typeface="Poppins Bold" panose="00000800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519D576-61A3-4477-A95F-E39A477159E8}"/>
              </a:ext>
            </a:extLst>
          </p:cNvPr>
          <p:cNvSpPr txBox="1"/>
          <p:nvPr/>
        </p:nvSpPr>
        <p:spPr>
          <a:xfrm>
            <a:off x="747479" y="2549899"/>
            <a:ext cx="655365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Linguagem utilizada: </a:t>
            </a:r>
            <a:r>
              <a:rPr lang="pt-BR" sz="32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Python</a:t>
            </a:r>
            <a:r>
              <a:rPr lang="pt-BR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;</a:t>
            </a:r>
          </a:p>
          <a:p>
            <a:endParaRPr lang="pt-BR" sz="32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Principal desafio: </a:t>
            </a:r>
            <a:r>
              <a:rPr lang="pt-BR" sz="32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Realizar o tratamento de erros</a:t>
            </a:r>
            <a:r>
              <a:rPr lang="pt-BR" sz="3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.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F437D5B-6099-4DF5-80BF-BA595827B53D}"/>
              </a:ext>
            </a:extLst>
          </p:cNvPr>
          <p:cNvSpPr/>
          <p:nvPr/>
        </p:nvSpPr>
        <p:spPr>
          <a:xfrm rot="16200000">
            <a:off x="-515792" y="3486609"/>
            <a:ext cx="2062104" cy="15965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7AACB22-82B4-4491-8101-30AFB16E7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3580" y="2549899"/>
            <a:ext cx="1936453" cy="1936453"/>
          </a:xfrm>
          <a:prstGeom prst="rect">
            <a:avLst/>
          </a:prstGeom>
          <a:ln w="38100">
            <a:solidFill>
              <a:srgbClr val="0496FF"/>
            </a:solidFill>
          </a:ln>
        </p:spPr>
      </p:pic>
      <p:sp>
        <p:nvSpPr>
          <p:cNvPr id="34" name="Retângulo 33">
            <a:hlinkClick r:id="rId4" action="ppaction://hlinksldjump"/>
            <a:extLst>
              <a:ext uri="{FF2B5EF4-FFF2-40B4-BE49-F238E27FC236}">
                <a16:creationId xmlns:a16="http://schemas.microsoft.com/office/drawing/2014/main" id="{ED55BBF2-9CBD-47CD-BB25-8196B483C008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Retângulo 34">
            <a:hlinkClick r:id="rId5" action="ppaction://hlinksldjump"/>
            <a:extLst>
              <a:ext uri="{FF2B5EF4-FFF2-40B4-BE49-F238E27FC236}">
                <a16:creationId xmlns:a16="http://schemas.microsoft.com/office/drawing/2014/main" id="{6E71A309-055D-4248-99FE-1F6564612A10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tângulo 35">
            <a:hlinkClick r:id="rId6" action="ppaction://hlinksldjump"/>
            <a:extLst>
              <a:ext uri="{FF2B5EF4-FFF2-40B4-BE49-F238E27FC236}">
                <a16:creationId xmlns:a16="http://schemas.microsoft.com/office/drawing/2014/main" id="{01E6B24C-561F-4AE3-97A9-0D5FD174E245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Retângulo 36">
            <a:hlinkClick r:id="rId7" action="ppaction://hlinksldjump"/>
            <a:extLst>
              <a:ext uri="{FF2B5EF4-FFF2-40B4-BE49-F238E27FC236}">
                <a16:creationId xmlns:a16="http://schemas.microsoft.com/office/drawing/2014/main" id="{8AC605E4-3D1D-4996-BB81-019CC94747B2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Retângulo 37">
            <a:hlinkClick r:id="rId8" action="ppaction://hlinksldjump"/>
            <a:extLst>
              <a:ext uri="{FF2B5EF4-FFF2-40B4-BE49-F238E27FC236}">
                <a16:creationId xmlns:a16="http://schemas.microsoft.com/office/drawing/2014/main" id="{726BE8C6-23C8-48B4-AFE3-1E6AA974BC90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9" name="Retângulo 38">
            <a:hlinkClick r:id="rId9" action="ppaction://hlinksldjump"/>
            <a:extLst>
              <a:ext uri="{FF2B5EF4-FFF2-40B4-BE49-F238E27FC236}">
                <a16:creationId xmlns:a16="http://schemas.microsoft.com/office/drawing/2014/main" id="{6F374E77-2B23-449B-8AA6-E9CD674C1B99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0" name="Retângulo 39">
            <a:hlinkClick r:id="rId10" action="ppaction://hlinksldjump"/>
            <a:extLst>
              <a:ext uri="{FF2B5EF4-FFF2-40B4-BE49-F238E27FC236}">
                <a16:creationId xmlns:a16="http://schemas.microsoft.com/office/drawing/2014/main" id="{FC5910ED-6CE7-44CA-A10C-B0BB9456EC6C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1" name="Retângulo 40">
            <a:hlinkClick r:id="rId11" action="ppaction://hlinksldjump"/>
            <a:extLst>
              <a:ext uri="{FF2B5EF4-FFF2-40B4-BE49-F238E27FC236}">
                <a16:creationId xmlns:a16="http://schemas.microsoft.com/office/drawing/2014/main" id="{A42572C9-4B68-4B17-A73B-E28488A842D9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2" name="Retângulo 41">
            <a:hlinkClick r:id="rId12" action="ppaction://hlinksldjump"/>
            <a:extLst>
              <a:ext uri="{FF2B5EF4-FFF2-40B4-BE49-F238E27FC236}">
                <a16:creationId xmlns:a16="http://schemas.microsoft.com/office/drawing/2014/main" id="{AF2E7894-9501-4770-9AB0-C9F0000F8E2D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etângulo 42">
            <a:hlinkClick r:id="rId13" action="ppaction://hlinksldjump"/>
            <a:extLst>
              <a:ext uri="{FF2B5EF4-FFF2-40B4-BE49-F238E27FC236}">
                <a16:creationId xmlns:a16="http://schemas.microsoft.com/office/drawing/2014/main" id="{658F0AEB-605F-44EF-92AA-A7704591BC70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4" name="Retângulo 43">
            <a:hlinkClick r:id="rId14" action="ppaction://hlinksldjump"/>
            <a:extLst>
              <a:ext uri="{FF2B5EF4-FFF2-40B4-BE49-F238E27FC236}">
                <a16:creationId xmlns:a16="http://schemas.microsoft.com/office/drawing/2014/main" id="{BA9D8317-5FA5-4E8C-8736-32F97796A08C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5" name="Retângulo 44">
            <a:hlinkClick r:id="rId15" action="ppaction://hlinksldjump"/>
            <a:extLst>
              <a:ext uri="{FF2B5EF4-FFF2-40B4-BE49-F238E27FC236}">
                <a16:creationId xmlns:a16="http://schemas.microsoft.com/office/drawing/2014/main" id="{0E518617-AD53-4544-8645-E8B001C0CFC1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6" name="Retângulo 45">
            <a:hlinkClick r:id="rId16" action="ppaction://hlinksldjump"/>
            <a:extLst>
              <a:ext uri="{FF2B5EF4-FFF2-40B4-BE49-F238E27FC236}">
                <a16:creationId xmlns:a16="http://schemas.microsoft.com/office/drawing/2014/main" id="{F682AF26-BD87-431A-BDB6-54142F223D1F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7" name="Retângulo 46">
            <a:hlinkClick r:id="rId17" action="ppaction://hlinksldjump"/>
            <a:extLst>
              <a:ext uri="{FF2B5EF4-FFF2-40B4-BE49-F238E27FC236}">
                <a16:creationId xmlns:a16="http://schemas.microsoft.com/office/drawing/2014/main" id="{C9107CB5-FBB9-494E-9480-E32276B65771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8" name="Retângulo 47">
            <a:hlinkClick r:id="rId18" action="ppaction://hlinksldjump"/>
            <a:extLst>
              <a:ext uri="{FF2B5EF4-FFF2-40B4-BE49-F238E27FC236}">
                <a16:creationId xmlns:a16="http://schemas.microsoft.com/office/drawing/2014/main" id="{62F9BF8F-CFD3-4876-9896-4F0DDE3A5B77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Retângulo 48">
            <a:hlinkClick r:id="rId18" action="ppaction://hlinksldjump"/>
            <a:extLst>
              <a:ext uri="{FF2B5EF4-FFF2-40B4-BE49-F238E27FC236}">
                <a16:creationId xmlns:a16="http://schemas.microsoft.com/office/drawing/2014/main" id="{2B40C729-27D0-4E85-A2D9-6E186EE3EB6B}"/>
              </a:ext>
            </a:extLst>
          </p:cNvPr>
          <p:cNvSpPr/>
          <p:nvPr/>
        </p:nvSpPr>
        <p:spPr>
          <a:xfrm>
            <a:off x="9486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57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641246"/>
            <a:ext cx="108390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CALCULADORA– FUNÇÃO TYPECASTING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E6D7015-26BA-4AE6-B4F2-7FAB9D5D869A}"/>
              </a:ext>
            </a:extLst>
          </p:cNvPr>
          <p:cNvSpPr/>
          <p:nvPr/>
        </p:nvSpPr>
        <p:spPr>
          <a:xfrm>
            <a:off x="4632483" y="3002019"/>
            <a:ext cx="7029430" cy="2682758"/>
          </a:xfrm>
          <a:prstGeom prst="rect">
            <a:avLst/>
          </a:prstGeom>
          <a:solidFill>
            <a:schemeClr val="bg1"/>
          </a:solidFill>
          <a:ln w="28575">
            <a:solidFill>
              <a:srgbClr val="049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54E3C4E-44F4-4C50-B8C2-2EFFA99C6C02}"/>
              </a:ext>
            </a:extLst>
          </p:cNvPr>
          <p:cNvSpPr txBox="1"/>
          <p:nvPr/>
        </p:nvSpPr>
        <p:spPr>
          <a:xfrm>
            <a:off x="4844352" y="3286283"/>
            <a:ext cx="657902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Declaração da função;</a:t>
            </a:r>
          </a:p>
          <a:p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If</a:t>
            </a:r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para “0” se enquadrar como elegível para o </a:t>
            </a:r>
            <a:r>
              <a:rPr lang="pt-BR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typecasting</a:t>
            </a:r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6CCBCFF-0C78-4F58-A5CB-3001AF904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8" y="3027890"/>
            <a:ext cx="3613831" cy="2682757"/>
          </a:xfrm>
          <a:prstGeom prst="rect">
            <a:avLst/>
          </a:prstGeom>
          <a:ln w="38100">
            <a:solidFill>
              <a:srgbClr val="0496FF"/>
            </a:solidFill>
          </a:ln>
        </p:spPr>
      </p:pic>
      <p:sp>
        <p:nvSpPr>
          <p:cNvPr id="15" name="Retângulo 14">
            <a:hlinkClick r:id="rId4" action="ppaction://hlinksldjump"/>
            <a:extLst>
              <a:ext uri="{FF2B5EF4-FFF2-40B4-BE49-F238E27FC236}">
                <a16:creationId xmlns:a16="http://schemas.microsoft.com/office/drawing/2014/main" id="{811178ED-19E4-4755-BB89-AAFF411550CF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Retângulo 15">
            <a:hlinkClick r:id="rId5" action="ppaction://hlinksldjump"/>
            <a:extLst>
              <a:ext uri="{FF2B5EF4-FFF2-40B4-BE49-F238E27FC236}">
                <a16:creationId xmlns:a16="http://schemas.microsoft.com/office/drawing/2014/main" id="{1BB00427-D5D8-42EB-A1FA-85C5C1C1138A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Retângulo 16">
            <a:hlinkClick r:id="rId6" action="ppaction://hlinksldjump"/>
            <a:extLst>
              <a:ext uri="{FF2B5EF4-FFF2-40B4-BE49-F238E27FC236}">
                <a16:creationId xmlns:a16="http://schemas.microsoft.com/office/drawing/2014/main" id="{2181D7A1-10A9-4490-A958-950CB1CF79CE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tângulo 19">
            <a:hlinkClick r:id="rId7" action="ppaction://hlinksldjump"/>
            <a:extLst>
              <a:ext uri="{FF2B5EF4-FFF2-40B4-BE49-F238E27FC236}">
                <a16:creationId xmlns:a16="http://schemas.microsoft.com/office/drawing/2014/main" id="{8E427463-290F-4BA5-ADA3-1335C2A20DF8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Retângulo 20">
            <a:hlinkClick r:id="rId8" action="ppaction://hlinksldjump"/>
            <a:extLst>
              <a:ext uri="{FF2B5EF4-FFF2-40B4-BE49-F238E27FC236}">
                <a16:creationId xmlns:a16="http://schemas.microsoft.com/office/drawing/2014/main" id="{9BF60C41-7318-4BD1-8661-9B066E8C76FE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Retângulo 21">
            <a:hlinkClick r:id="rId9" action="ppaction://hlinksldjump"/>
            <a:extLst>
              <a:ext uri="{FF2B5EF4-FFF2-40B4-BE49-F238E27FC236}">
                <a16:creationId xmlns:a16="http://schemas.microsoft.com/office/drawing/2014/main" id="{8568D4ED-902B-4680-BFAD-F6FEE655614C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tângulo 22">
            <a:hlinkClick r:id="rId10" action="ppaction://hlinksldjump"/>
            <a:extLst>
              <a:ext uri="{FF2B5EF4-FFF2-40B4-BE49-F238E27FC236}">
                <a16:creationId xmlns:a16="http://schemas.microsoft.com/office/drawing/2014/main" id="{AA91DB88-0801-4FEC-B3AD-54ECC53A5D60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Retângulo 23">
            <a:hlinkClick r:id="rId11" action="ppaction://hlinksldjump"/>
            <a:extLst>
              <a:ext uri="{FF2B5EF4-FFF2-40B4-BE49-F238E27FC236}">
                <a16:creationId xmlns:a16="http://schemas.microsoft.com/office/drawing/2014/main" id="{9270820A-B505-4BD0-BCE0-F0694290CCFB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tângulo 24">
            <a:hlinkClick r:id="rId12" action="ppaction://hlinksldjump"/>
            <a:extLst>
              <a:ext uri="{FF2B5EF4-FFF2-40B4-BE49-F238E27FC236}">
                <a16:creationId xmlns:a16="http://schemas.microsoft.com/office/drawing/2014/main" id="{B74687A0-57F0-4144-AEAE-F7DF5FC3D427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Retângulo 25">
            <a:hlinkClick r:id="rId13" action="ppaction://hlinksldjump"/>
            <a:extLst>
              <a:ext uri="{FF2B5EF4-FFF2-40B4-BE49-F238E27FC236}">
                <a16:creationId xmlns:a16="http://schemas.microsoft.com/office/drawing/2014/main" id="{A1D05C33-C9C7-448C-B486-A4484AA182D9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etângulo 26">
            <a:hlinkClick r:id="rId14" action="ppaction://hlinksldjump"/>
            <a:extLst>
              <a:ext uri="{FF2B5EF4-FFF2-40B4-BE49-F238E27FC236}">
                <a16:creationId xmlns:a16="http://schemas.microsoft.com/office/drawing/2014/main" id="{A5F96661-2262-4A4B-A9B3-0732E16D28F0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tângulo 27">
            <a:hlinkClick r:id="rId15" action="ppaction://hlinksldjump"/>
            <a:extLst>
              <a:ext uri="{FF2B5EF4-FFF2-40B4-BE49-F238E27FC236}">
                <a16:creationId xmlns:a16="http://schemas.microsoft.com/office/drawing/2014/main" id="{E8AB7913-9105-4029-83F8-7653D462ACB3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etângulo 28">
            <a:hlinkClick r:id="rId16" action="ppaction://hlinksldjump"/>
            <a:extLst>
              <a:ext uri="{FF2B5EF4-FFF2-40B4-BE49-F238E27FC236}">
                <a16:creationId xmlns:a16="http://schemas.microsoft.com/office/drawing/2014/main" id="{3DBB52F7-9ADF-47AD-B28A-14384AFBE526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etângulo 29">
            <a:hlinkClick r:id="rId17" action="ppaction://hlinksldjump"/>
            <a:extLst>
              <a:ext uri="{FF2B5EF4-FFF2-40B4-BE49-F238E27FC236}">
                <a16:creationId xmlns:a16="http://schemas.microsoft.com/office/drawing/2014/main" id="{6F068D43-205F-424F-BCEB-C068DEEE9B38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Retângulo 30">
            <a:hlinkClick r:id="rId18" action="ppaction://hlinksldjump"/>
            <a:extLst>
              <a:ext uri="{FF2B5EF4-FFF2-40B4-BE49-F238E27FC236}">
                <a16:creationId xmlns:a16="http://schemas.microsoft.com/office/drawing/2014/main" id="{D7096675-537A-48BB-9FB5-1E738268A84F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Retângulo 31">
            <a:hlinkClick r:id="rId18" action="ppaction://hlinksldjump"/>
            <a:extLst>
              <a:ext uri="{FF2B5EF4-FFF2-40B4-BE49-F238E27FC236}">
                <a16:creationId xmlns:a16="http://schemas.microsoft.com/office/drawing/2014/main" id="{BC19F521-C6A6-4E0F-B04F-6710AA122913}"/>
              </a:ext>
            </a:extLst>
          </p:cNvPr>
          <p:cNvSpPr/>
          <p:nvPr/>
        </p:nvSpPr>
        <p:spPr>
          <a:xfrm>
            <a:off x="9486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900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641246"/>
            <a:ext cx="10402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CALCULADORA – FUNÇÃO MMC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E6D7015-26BA-4AE6-B4F2-7FAB9D5D869A}"/>
              </a:ext>
            </a:extLst>
          </p:cNvPr>
          <p:cNvSpPr/>
          <p:nvPr/>
        </p:nvSpPr>
        <p:spPr>
          <a:xfrm>
            <a:off x="4632482" y="2113491"/>
            <a:ext cx="6790892" cy="3041606"/>
          </a:xfrm>
          <a:prstGeom prst="rect">
            <a:avLst/>
          </a:prstGeom>
          <a:solidFill>
            <a:schemeClr val="bg1"/>
          </a:solidFill>
          <a:ln w="28575">
            <a:solidFill>
              <a:srgbClr val="049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54E3C4E-44F4-4C50-B8C2-2EFFA99C6C02}"/>
              </a:ext>
            </a:extLst>
          </p:cNvPr>
          <p:cNvSpPr txBox="1"/>
          <p:nvPr/>
        </p:nvSpPr>
        <p:spPr>
          <a:xfrm>
            <a:off x="4807904" y="2343920"/>
            <a:ext cx="53948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Declaração da função;</a:t>
            </a:r>
          </a:p>
          <a:p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Definição do menor número;</a:t>
            </a:r>
          </a:p>
          <a:p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Definição do maior número.</a:t>
            </a:r>
          </a:p>
        </p:txBody>
      </p:sp>
      <p:pic>
        <p:nvPicPr>
          <p:cNvPr id="27" name="Imagem 26">
            <a:extLst>
              <a:ext uri="{FF2B5EF4-FFF2-40B4-BE49-F238E27FC236}">
                <a16:creationId xmlns:a16="http://schemas.microsoft.com/office/drawing/2014/main" id="{58EA3818-754E-481C-85C8-2E6929EDB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8" y="2113491"/>
            <a:ext cx="3761626" cy="3301871"/>
          </a:xfrm>
          <a:prstGeom prst="rect">
            <a:avLst/>
          </a:prstGeom>
          <a:ln w="38100">
            <a:solidFill>
              <a:srgbClr val="0496FF"/>
            </a:solidFill>
          </a:ln>
        </p:spPr>
      </p:pic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14379876-F339-40E3-9E96-BCB8566AE91F}"/>
              </a:ext>
            </a:extLst>
          </p:cNvPr>
          <p:cNvCxnSpPr>
            <a:cxnSpLocks/>
          </p:cNvCxnSpPr>
          <p:nvPr/>
        </p:nvCxnSpPr>
        <p:spPr>
          <a:xfrm flipH="1" flipV="1">
            <a:off x="3418450" y="2419644"/>
            <a:ext cx="1389454" cy="12660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de Seta Reta 37">
            <a:extLst>
              <a:ext uri="{FF2B5EF4-FFF2-40B4-BE49-F238E27FC236}">
                <a16:creationId xmlns:a16="http://schemas.microsoft.com/office/drawing/2014/main" id="{D2FE73E8-E0E7-4559-8C82-14A22FEE49E3}"/>
              </a:ext>
            </a:extLst>
          </p:cNvPr>
          <p:cNvCxnSpPr>
            <a:cxnSpLocks/>
            <a:stCxn id="19" idx="1"/>
          </p:cNvCxnSpPr>
          <p:nvPr/>
        </p:nvCxnSpPr>
        <p:spPr>
          <a:xfrm flipH="1" flipV="1">
            <a:off x="3868616" y="3262075"/>
            <a:ext cx="939288" cy="2052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7A92487D-8CEA-4019-95C5-9A2DE93FF34B}"/>
              </a:ext>
            </a:extLst>
          </p:cNvPr>
          <p:cNvCxnSpPr>
            <a:cxnSpLocks/>
          </p:cNvCxnSpPr>
          <p:nvPr/>
        </p:nvCxnSpPr>
        <p:spPr>
          <a:xfrm flipH="1" flipV="1">
            <a:off x="3868615" y="3749728"/>
            <a:ext cx="930108" cy="44785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hlinkClick r:id="rId4" action="ppaction://hlinksldjump"/>
            <a:extLst>
              <a:ext uri="{FF2B5EF4-FFF2-40B4-BE49-F238E27FC236}">
                <a16:creationId xmlns:a16="http://schemas.microsoft.com/office/drawing/2014/main" id="{140721CD-6D89-417B-87F0-ADAD5641470F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Retângulo 16">
            <a:hlinkClick r:id="rId5" action="ppaction://hlinksldjump"/>
            <a:extLst>
              <a:ext uri="{FF2B5EF4-FFF2-40B4-BE49-F238E27FC236}">
                <a16:creationId xmlns:a16="http://schemas.microsoft.com/office/drawing/2014/main" id="{440D3AAF-786D-4609-9D5C-4EF6C154983B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tângulo 19">
            <a:hlinkClick r:id="rId6" action="ppaction://hlinksldjump"/>
            <a:extLst>
              <a:ext uri="{FF2B5EF4-FFF2-40B4-BE49-F238E27FC236}">
                <a16:creationId xmlns:a16="http://schemas.microsoft.com/office/drawing/2014/main" id="{C787AAC8-9E04-48CE-A2ED-7119BDF1540E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Retângulo 20">
            <a:hlinkClick r:id="rId7" action="ppaction://hlinksldjump"/>
            <a:extLst>
              <a:ext uri="{FF2B5EF4-FFF2-40B4-BE49-F238E27FC236}">
                <a16:creationId xmlns:a16="http://schemas.microsoft.com/office/drawing/2014/main" id="{015D71D4-96EA-41D8-AB12-8E2E690B97EA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Retângulo 21">
            <a:hlinkClick r:id="rId8" action="ppaction://hlinksldjump"/>
            <a:extLst>
              <a:ext uri="{FF2B5EF4-FFF2-40B4-BE49-F238E27FC236}">
                <a16:creationId xmlns:a16="http://schemas.microsoft.com/office/drawing/2014/main" id="{37E16223-E3B2-45FE-8B07-3DAD14BD7C9C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tângulo 22">
            <a:hlinkClick r:id="rId9" action="ppaction://hlinksldjump"/>
            <a:extLst>
              <a:ext uri="{FF2B5EF4-FFF2-40B4-BE49-F238E27FC236}">
                <a16:creationId xmlns:a16="http://schemas.microsoft.com/office/drawing/2014/main" id="{962F8F3A-75B0-4635-BFEB-3E55ECD5F25A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Retângulo 23">
            <a:hlinkClick r:id="rId10" action="ppaction://hlinksldjump"/>
            <a:extLst>
              <a:ext uri="{FF2B5EF4-FFF2-40B4-BE49-F238E27FC236}">
                <a16:creationId xmlns:a16="http://schemas.microsoft.com/office/drawing/2014/main" id="{993FCC42-72F7-4252-8752-DDCA5BFBDCE2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tângulo 24">
            <a:hlinkClick r:id="rId11" action="ppaction://hlinksldjump"/>
            <a:extLst>
              <a:ext uri="{FF2B5EF4-FFF2-40B4-BE49-F238E27FC236}">
                <a16:creationId xmlns:a16="http://schemas.microsoft.com/office/drawing/2014/main" id="{00FFF6BC-5CF7-4C17-8079-C450D42F4CB6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Retângulo 25">
            <a:hlinkClick r:id="rId12" action="ppaction://hlinksldjump"/>
            <a:extLst>
              <a:ext uri="{FF2B5EF4-FFF2-40B4-BE49-F238E27FC236}">
                <a16:creationId xmlns:a16="http://schemas.microsoft.com/office/drawing/2014/main" id="{3B36F6C0-2AB5-4265-B20D-21BF1559BD39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tângulo 27">
            <a:hlinkClick r:id="rId13" action="ppaction://hlinksldjump"/>
            <a:extLst>
              <a:ext uri="{FF2B5EF4-FFF2-40B4-BE49-F238E27FC236}">
                <a16:creationId xmlns:a16="http://schemas.microsoft.com/office/drawing/2014/main" id="{FB7ED249-348E-4FD5-8707-AA94A1165782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etângulo 29">
            <a:hlinkClick r:id="rId14" action="ppaction://hlinksldjump"/>
            <a:extLst>
              <a:ext uri="{FF2B5EF4-FFF2-40B4-BE49-F238E27FC236}">
                <a16:creationId xmlns:a16="http://schemas.microsoft.com/office/drawing/2014/main" id="{6F4B8F09-C892-4609-9A6A-0AB219C85916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Retângulo 30">
            <a:hlinkClick r:id="rId15" action="ppaction://hlinksldjump"/>
            <a:extLst>
              <a:ext uri="{FF2B5EF4-FFF2-40B4-BE49-F238E27FC236}">
                <a16:creationId xmlns:a16="http://schemas.microsoft.com/office/drawing/2014/main" id="{85ACDDCD-9F05-4257-817E-F1FA334F3A7E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Retângulo 31">
            <a:hlinkClick r:id="rId16" action="ppaction://hlinksldjump"/>
            <a:extLst>
              <a:ext uri="{FF2B5EF4-FFF2-40B4-BE49-F238E27FC236}">
                <a16:creationId xmlns:a16="http://schemas.microsoft.com/office/drawing/2014/main" id="{6367BF6D-231D-417A-9115-3E8CEB05205D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3" name="Retângulo 32">
            <a:hlinkClick r:id="rId17" action="ppaction://hlinksldjump"/>
            <a:extLst>
              <a:ext uri="{FF2B5EF4-FFF2-40B4-BE49-F238E27FC236}">
                <a16:creationId xmlns:a16="http://schemas.microsoft.com/office/drawing/2014/main" id="{3B101D50-A686-4428-A77E-8F55D8DB8338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4" name="Retângulo 33">
            <a:hlinkClick r:id="rId18" action="ppaction://hlinksldjump"/>
            <a:extLst>
              <a:ext uri="{FF2B5EF4-FFF2-40B4-BE49-F238E27FC236}">
                <a16:creationId xmlns:a16="http://schemas.microsoft.com/office/drawing/2014/main" id="{6CD95705-38FD-4271-9728-51FDEF41DF9C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Retângulo 34">
            <a:hlinkClick r:id="rId18" action="ppaction://hlinksldjump"/>
            <a:extLst>
              <a:ext uri="{FF2B5EF4-FFF2-40B4-BE49-F238E27FC236}">
                <a16:creationId xmlns:a16="http://schemas.microsoft.com/office/drawing/2014/main" id="{808AEA3A-7070-4278-8688-B78EEC3458CA}"/>
              </a:ext>
            </a:extLst>
          </p:cNvPr>
          <p:cNvSpPr/>
          <p:nvPr/>
        </p:nvSpPr>
        <p:spPr>
          <a:xfrm>
            <a:off x="9486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120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5" y="641246"/>
            <a:ext cx="101001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CALCULADORA – FUNÇÃO MMC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E6D7015-26BA-4AE6-B4F2-7FAB9D5D869A}"/>
              </a:ext>
            </a:extLst>
          </p:cNvPr>
          <p:cNvSpPr/>
          <p:nvPr/>
        </p:nvSpPr>
        <p:spPr>
          <a:xfrm>
            <a:off x="4426851" y="1805271"/>
            <a:ext cx="7329721" cy="3962483"/>
          </a:xfrm>
          <a:prstGeom prst="rect">
            <a:avLst/>
          </a:prstGeom>
          <a:solidFill>
            <a:schemeClr val="bg1"/>
          </a:solidFill>
          <a:ln w="28575">
            <a:solidFill>
              <a:srgbClr val="049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54E3C4E-44F4-4C50-B8C2-2EFFA99C6C02}"/>
              </a:ext>
            </a:extLst>
          </p:cNvPr>
          <p:cNvSpPr txBox="1"/>
          <p:nvPr/>
        </p:nvSpPr>
        <p:spPr>
          <a:xfrm>
            <a:off x="4574137" y="2009196"/>
            <a:ext cx="71542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Declaração da variável de multiplicação;</a:t>
            </a:r>
          </a:p>
          <a:p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Por padrão, o MMC não foi atingido, por isso ele se torna </a:t>
            </a:r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falso</a:t>
            </a:r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;</a:t>
            </a:r>
          </a:p>
          <a:p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Enquanto a variável “mínimo” não for verdadeira, procuraremos pelo MMC.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ADB46AF-6E4A-4AD8-9F7B-BCEAD290B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8" y="1801934"/>
            <a:ext cx="3638437" cy="4528527"/>
          </a:xfrm>
          <a:prstGeom prst="rect">
            <a:avLst/>
          </a:prstGeom>
          <a:ln w="38100">
            <a:solidFill>
              <a:srgbClr val="0496FF"/>
            </a:solidFill>
          </a:ln>
        </p:spPr>
      </p:pic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875E6A7E-A156-4123-984F-EE3FD425F207}"/>
              </a:ext>
            </a:extLst>
          </p:cNvPr>
          <p:cNvCxnSpPr>
            <a:cxnSpLocks/>
          </p:cNvCxnSpPr>
          <p:nvPr/>
        </p:nvCxnSpPr>
        <p:spPr>
          <a:xfrm flipH="1" flipV="1">
            <a:off x="1772529" y="2108805"/>
            <a:ext cx="2736764" cy="126608"/>
          </a:xfrm>
          <a:prstGeom prst="straightConnector1">
            <a:avLst/>
          </a:prstGeom>
          <a:ln w="76200">
            <a:solidFill>
              <a:srgbClr val="23C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BAC32450-4CCA-48EA-B5C9-5865B3C353B0}"/>
              </a:ext>
            </a:extLst>
          </p:cNvPr>
          <p:cNvCxnSpPr>
            <a:cxnSpLocks/>
          </p:cNvCxnSpPr>
          <p:nvPr/>
        </p:nvCxnSpPr>
        <p:spPr>
          <a:xfrm flipH="1" flipV="1">
            <a:off x="2917367" y="2544417"/>
            <a:ext cx="1656772" cy="884586"/>
          </a:xfrm>
          <a:prstGeom prst="straightConnector1">
            <a:avLst/>
          </a:prstGeom>
          <a:ln w="76200">
            <a:solidFill>
              <a:srgbClr val="23C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89FBBA54-EC33-41CE-A0C9-545C1EA5AE18}"/>
              </a:ext>
            </a:extLst>
          </p:cNvPr>
          <p:cNvCxnSpPr>
            <a:cxnSpLocks/>
          </p:cNvCxnSpPr>
          <p:nvPr/>
        </p:nvCxnSpPr>
        <p:spPr>
          <a:xfrm flipH="1" flipV="1">
            <a:off x="3946358" y="4523874"/>
            <a:ext cx="627779" cy="160669"/>
          </a:xfrm>
          <a:prstGeom prst="straightConnector1">
            <a:avLst/>
          </a:prstGeom>
          <a:ln w="76200">
            <a:solidFill>
              <a:srgbClr val="23C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 21">
            <a:extLst>
              <a:ext uri="{FF2B5EF4-FFF2-40B4-BE49-F238E27FC236}">
                <a16:creationId xmlns:a16="http://schemas.microsoft.com/office/drawing/2014/main" id="{39C0E2D1-379A-4B9C-8B0B-7A669CA11950}"/>
              </a:ext>
            </a:extLst>
          </p:cNvPr>
          <p:cNvSpPr/>
          <p:nvPr/>
        </p:nvSpPr>
        <p:spPr>
          <a:xfrm>
            <a:off x="1434905" y="4192808"/>
            <a:ext cx="2419642" cy="759020"/>
          </a:xfrm>
          <a:prstGeom prst="rect">
            <a:avLst/>
          </a:prstGeom>
          <a:noFill/>
          <a:ln w="28575">
            <a:solidFill>
              <a:srgbClr val="23C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3C9FF"/>
              </a:solidFill>
            </a:endParaRPr>
          </a:p>
        </p:txBody>
      </p:sp>
      <p:sp>
        <p:nvSpPr>
          <p:cNvPr id="21" name="Retângulo 20">
            <a:hlinkClick r:id="rId4" action="ppaction://hlinksldjump"/>
            <a:extLst>
              <a:ext uri="{FF2B5EF4-FFF2-40B4-BE49-F238E27FC236}">
                <a16:creationId xmlns:a16="http://schemas.microsoft.com/office/drawing/2014/main" id="{00CE78A8-B8A3-4E1F-AAE3-C71A5DFD2DC8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tângulo 22">
            <a:hlinkClick r:id="rId5" action="ppaction://hlinksldjump"/>
            <a:extLst>
              <a:ext uri="{FF2B5EF4-FFF2-40B4-BE49-F238E27FC236}">
                <a16:creationId xmlns:a16="http://schemas.microsoft.com/office/drawing/2014/main" id="{D9BA0A52-C682-4D0D-9716-3EFD772A8470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Retângulo 23">
            <a:hlinkClick r:id="rId6" action="ppaction://hlinksldjump"/>
            <a:extLst>
              <a:ext uri="{FF2B5EF4-FFF2-40B4-BE49-F238E27FC236}">
                <a16:creationId xmlns:a16="http://schemas.microsoft.com/office/drawing/2014/main" id="{469E3254-2E65-42F7-83BF-106632C3B525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tângulo 24">
            <a:hlinkClick r:id="rId7" action="ppaction://hlinksldjump"/>
            <a:extLst>
              <a:ext uri="{FF2B5EF4-FFF2-40B4-BE49-F238E27FC236}">
                <a16:creationId xmlns:a16="http://schemas.microsoft.com/office/drawing/2014/main" id="{D58E6951-46D2-4B0A-AB4A-D141B7517031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Retângulo 25">
            <a:hlinkClick r:id="rId8" action="ppaction://hlinksldjump"/>
            <a:extLst>
              <a:ext uri="{FF2B5EF4-FFF2-40B4-BE49-F238E27FC236}">
                <a16:creationId xmlns:a16="http://schemas.microsoft.com/office/drawing/2014/main" id="{89B4E970-4CC0-4E00-B45E-CBE207D271F9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etângulo 26">
            <a:hlinkClick r:id="rId9" action="ppaction://hlinksldjump"/>
            <a:extLst>
              <a:ext uri="{FF2B5EF4-FFF2-40B4-BE49-F238E27FC236}">
                <a16:creationId xmlns:a16="http://schemas.microsoft.com/office/drawing/2014/main" id="{8A335AEE-EAE4-4A2F-ADB5-74F87B319300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tângulo 27">
            <a:hlinkClick r:id="rId10" action="ppaction://hlinksldjump"/>
            <a:extLst>
              <a:ext uri="{FF2B5EF4-FFF2-40B4-BE49-F238E27FC236}">
                <a16:creationId xmlns:a16="http://schemas.microsoft.com/office/drawing/2014/main" id="{2E24EDF6-FC75-4B66-B53B-D161BF70E65A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etângulo 28">
            <a:hlinkClick r:id="rId11" action="ppaction://hlinksldjump"/>
            <a:extLst>
              <a:ext uri="{FF2B5EF4-FFF2-40B4-BE49-F238E27FC236}">
                <a16:creationId xmlns:a16="http://schemas.microsoft.com/office/drawing/2014/main" id="{72B4310A-3519-4B03-B76F-5DE919E67F73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etângulo 29">
            <a:hlinkClick r:id="rId12" action="ppaction://hlinksldjump"/>
            <a:extLst>
              <a:ext uri="{FF2B5EF4-FFF2-40B4-BE49-F238E27FC236}">
                <a16:creationId xmlns:a16="http://schemas.microsoft.com/office/drawing/2014/main" id="{CEEE52E8-955B-42CA-A4D9-01E7C3D13C13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Retângulo 30">
            <a:hlinkClick r:id="rId13" action="ppaction://hlinksldjump"/>
            <a:extLst>
              <a:ext uri="{FF2B5EF4-FFF2-40B4-BE49-F238E27FC236}">
                <a16:creationId xmlns:a16="http://schemas.microsoft.com/office/drawing/2014/main" id="{572BE683-1D38-4B5D-BCB7-CE22D1D61388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Retângulo 31">
            <a:hlinkClick r:id="rId14" action="ppaction://hlinksldjump"/>
            <a:extLst>
              <a:ext uri="{FF2B5EF4-FFF2-40B4-BE49-F238E27FC236}">
                <a16:creationId xmlns:a16="http://schemas.microsoft.com/office/drawing/2014/main" id="{B51814C6-6E6A-4F04-849E-0A4138ADD4BC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3" name="Retângulo 32">
            <a:hlinkClick r:id="rId15" action="ppaction://hlinksldjump"/>
            <a:extLst>
              <a:ext uri="{FF2B5EF4-FFF2-40B4-BE49-F238E27FC236}">
                <a16:creationId xmlns:a16="http://schemas.microsoft.com/office/drawing/2014/main" id="{CEC892EF-74A5-40DC-94E9-45B6A0888820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4" name="Retângulo 33">
            <a:hlinkClick r:id="rId16" action="ppaction://hlinksldjump"/>
            <a:extLst>
              <a:ext uri="{FF2B5EF4-FFF2-40B4-BE49-F238E27FC236}">
                <a16:creationId xmlns:a16="http://schemas.microsoft.com/office/drawing/2014/main" id="{C05E5A0A-C180-409E-8F35-5C23D989B34D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Retângulo 34">
            <a:hlinkClick r:id="rId17" action="ppaction://hlinksldjump"/>
            <a:extLst>
              <a:ext uri="{FF2B5EF4-FFF2-40B4-BE49-F238E27FC236}">
                <a16:creationId xmlns:a16="http://schemas.microsoft.com/office/drawing/2014/main" id="{348A8521-4B17-4E2E-8F6C-CB169C7FE418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tângulo 35">
            <a:hlinkClick r:id="rId18" action="ppaction://hlinksldjump"/>
            <a:extLst>
              <a:ext uri="{FF2B5EF4-FFF2-40B4-BE49-F238E27FC236}">
                <a16:creationId xmlns:a16="http://schemas.microsoft.com/office/drawing/2014/main" id="{B8EF60E2-BC76-47D3-A795-CC20A46FA460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Retângulo 36">
            <a:hlinkClick r:id="rId18" action="ppaction://hlinksldjump"/>
            <a:extLst>
              <a:ext uri="{FF2B5EF4-FFF2-40B4-BE49-F238E27FC236}">
                <a16:creationId xmlns:a16="http://schemas.microsoft.com/office/drawing/2014/main" id="{AB0FC252-4326-4D54-8CCB-CCD7C5F0748E}"/>
              </a:ext>
            </a:extLst>
          </p:cNvPr>
          <p:cNvSpPr/>
          <p:nvPr/>
        </p:nvSpPr>
        <p:spPr>
          <a:xfrm>
            <a:off x="9486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271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5" y="641246"/>
            <a:ext cx="10348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CALCULADORA – MENSAGEM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E6D7015-26BA-4AE6-B4F2-7FAB9D5D869A}"/>
              </a:ext>
            </a:extLst>
          </p:cNvPr>
          <p:cNvSpPr/>
          <p:nvPr/>
        </p:nvSpPr>
        <p:spPr>
          <a:xfrm>
            <a:off x="435428" y="2971839"/>
            <a:ext cx="9647035" cy="2408544"/>
          </a:xfrm>
          <a:prstGeom prst="rect">
            <a:avLst/>
          </a:prstGeom>
          <a:solidFill>
            <a:schemeClr val="bg1"/>
          </a:solidFill>
          <a:ln w="28575">
            <a:solidFill>
              <a:srgbClr val="049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54E3C4E-44F4-4C50-B8C2-2EFFA99C6C02}"/>
              </a:ext>
            </a:extLst>
          </p:cNvPr>
          <p:cNvSpPr txBox="1"/>
          <p:nvPr/>
        </p:nvSpPr>
        <p:spPr>
          <a:xfrm>
            <a:off x="611122" y="3157957"/>
            <a:ext cx="90111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Lista com todas as frases pré-elaboradas;</a:t>
            </a:r>
          </a:p>
          <a:p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Futuramente, o índice dessa lista será selecionado através da função </a:t>
            </a:r>
            <a:r>
              <a:rPr lang="pt-BR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Randint</a:t>
            </a:r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 </a:t>
            </a:r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da biblioteca </a:t>
            </a:r>
            <a:r>
              <a:rPr lang="pt-BR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Random</a:t>
            </a:r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.</a:t>
            </a:r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6735D87-FE66-4988-AC0F-F6BBC68DF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8" y="2054056"/>
            <a:ext cx="9392688" cy="516866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16" name="Retângulo 15">
            <a:hlinkClick r:id="rId4" action="ppaction://hlinksldjump"/>
            <a:extLst>
              <a:ext uri="{FF2B5EF4-FFF2-40B4-BE49-F238E27FC236}">
                <a16:creationId xmlns:a16="http://schemas.microsoft.com/office/drawing/2014/main" id="{CCD2B40A-0419-4DB2-A2FE-7242DFA4AE4E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Retângulo 16">
            <a:hlinkClick r:id="rId5" action="ppaction://hlinksldjump"/>
            <a:extLst>
              <a:ext uri="{FF2B5EF4-FFF2-40B4-BE49-F238E27FC236}">
                <a16:creationId xmlns:a16="http://schemas.microsoft.com/office/drawing/2014/main" id="{9AD26664-AAF4-4455-9392-11307DF50AC8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tângulo 19">
            <a:hlinkClick r:id="rId6" action="ppaction://hlinksldjump"/>
            <a:extLst>
              <a:ext uri="{FF2B5EF4-FFF2-40B4-BE49-F238E27FC236}">
                <a16:creationId xmlns:a16="http://schemas.microsoft.com/office/drawing/2014/main" id="{F382FEC7-6B41-449E-BABF-EF9DF42C9C30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Retângulo 20">
            <a:hlinkClick r:id="rId7" action="ppaction://hlinksldjump"/>
            <a:extLst>
              <a:ext uri="{FF2B5EF4-FFF2-40B4-BE49-F238E27FC236}">
                <a16:creationId xmlns:a16="http://schemas.microsoft.com/office/drawing/2014/main" id="{5AD6F119-9620-4EA2-BCDF-938AE4078206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Retângulo 21">
            <a:hlinkClick r:id="rId8" action="ppaction://hlinksldjump"/>
            <a:extLst>
              <a:ext uri="{FF2B5EF4-FFF2-40B4-BE49-F238E27FC236}">
                <a16:creationId xmlns:a16="http://schemas.microsoft.com/office/drawing/2014/main" id="{768E5000-7A0C-4F3C-A5B1-7F20F8081306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tângulo 22">
            <a:hlinkClick r:id="rId9" action="ppaction://hlinksldjump"/>
            <a:extLst>
              <a:ext uri="{FF2B5EF4-FFF2-40B4-BE49-F238E27FC236}">
                <a16:creationId xmlns:a16="http://schemas.microsoft.com/office/drawing/2014/main" id="{A0107FC5-8718-4C0D-9644-11EE516C7565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Retângulo 23">
            <a:hlinkClick r:id="rId10" action="ppaction://hlinksldjump"/>
            <a:extLst>
              <a:ext uri="{FF2B5EF4-FFF2-40B4-BE49-F238E27FC236}">
                <a16:creationId xmlns:a16="http://schemas.microsoft.com/office/drawing/2014/main" id="{71CA8464-B0D4-47BB-A0B8-14AD59CF9897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tângulo 24">
            <a:hlinkClick r:id="rId11" action="ppaction://hlinksldjump"/>
            <a:extLst>
              <a:ext uri="{FF2B5EF4-FFF2-40B4-BE49-F238E27FC236}">
                <a16:creationId xmlns:a16="http://schemas.microsoft.com/office/drawing/2014/main" id="{A6EE8590-B167-4D86-96DD-502B16F7367B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Retângulo 25">
            <a:hlinkClick r:id="rId12" action="ppaction://hlinksldjump"/>
            <a:extLst>
              <a:ext uri="{FF2B5EF4-FFF2-40B4-BE49-F238E27FC236}">
                <a16:creationId xmlns:a16="http://schemas.microsoft.com/office/drawing/2014/main" id="{6C178651-88A1-4CBE-A9E5-0097835559E0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etângulo 26">
            <a:hlinkClick r:id="rId13" action="ppaction://hlinksldjump"/>
            <a:extLst>
              <a:ext uri="{FF2B5EF4-FFF2-40B4-BE49-F238E27FC236}">
                <a16:creationId xmlns:a16="http://schemas.microsoft.com/office/drawing/2014/main" id="{1E243F2E-D958-472D-8141-958726D579F1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tângulo 27">
            <a:hlinkClick r:id="rId14" action="ppaction://hlinksldjump"/>
            <a:extLst>
              <a:ext uri="{FF2B5EF4-FFF2-40B4-BE49-F238E27FC236}">
                <a16:creationId xmlns:a16="http://schemas.microsoft.com/office/drawing/2014/main" id="{6B8B2ED6-A869-4AC8-BA43-BB1D051D220D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etângulo 28">
            <a:hlinkClick r:id="rId15" action="ppaction://hlinksldjump"/>
            <a:extLst>
              <a:ext uri="{FF2B5EF4-FFF2-40B4-BE49-F238E27FC236}">
                <a16:creationId xmlns:a16="http://schemas.microsoft.com/office/drawing/2014/main" id="{8EFC35E6-0C2E-4CE0-9F59-165501A6D49C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etângulo 29">
            <a:hlinkClick r:id="rId16" action="ppaction://hlinksldjump"/>
            <a:extLst>
              <a:ext uri="{FF2B5EF4-FFF2-40B4-BE49-F238E27FC236}">
                <a16:creationId xmlns:a16="http://schemas.microsoft.com/office/drawing/2014/main" id="{DA38E4A0-B457-4C93-91F6-A421FF20D2E9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Retângulo 30">
            <a:hlinkClick r:id="rId17" action="ppaction://hlinksldjump"/>
            <a:extLst>
              <a:ext uri="{FF2B5EF4-FFF2-40B4-BE49-F238E27FC236}">
                <a16:creationId xmlns:a16="http://schemas.microsoft.com/office/drawing/2014/main" id="{9CC1BDBA-E460-4D8E-9E8B-D977D56A1186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Retângulo 31">
            <a:hlinkClick r:id="rId18" action="ppaction://hlinksldjump"/>
            <a:extLst>
              <a:ext uri="{FF2B5EF4-FFF2-40B4-BE49-F238E27FC236}">
                <a16:creationId xmlns:a16="http://schemas.microsoft.com/office/drawing/2014/main" id="{E827E64D-65AD-4C3A-A497-973F66BCDB99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3" name="Retângulo 32">
            <a:hlinkClick r:id="rId18" action="ppaction://hlinksldjump"/>
            <a:extLst>
              <a:ext uri="{FF2B5EF4-FFF2-40B4-BE49-F238E27FC236}">
                <a16:creationId xmlns:a16="http://schemas.microsoft.com/office/drawing/2014/main" id="{589D0E60-EF85-4067-9666-1F53A4CD2ADD}"/>
              </a:ext>
            </a:extLst>
          </p:cNvPr>
          <p:cNvSpPr/>
          <p:nvPr/>
        </p:nvSpPr>
        <p:spPr>
          <a:xfrm>
            <a:off x="9486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537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641246"/>
            <a:ext cx="93029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BACKEND – INSERÇÃO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E6D7015-26BA-4AE6-B4F2-7FAB9D5D869A}"/>
              </a:ext>
            </a:extLst>
          </p:cNvPr>
          <p:cNvSpPr/>
          <p:nvPr/>
        </p:nvSpPr>
        <p:spPr>
          <a:xfrm>
            <a:off x="435428" y="3064603"/>
            <a:ext cx="9647035" cy="3152151"/>
          </a:xfrm>
          <a:prstGeom prst="rect">
            <a:avLst/>
          </a:prstGeom>
          <a:solidFill>
            <a:schemeClr val="bg1"/>
          </a:solidFill>
          <a:ln w="28575">
            <a:solidFill>
              <a:srgbClr val="049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54E3C4E-44F4-4C50-B8C2-2EFFA99C6C02}"/>
              </a:ext>
            </a:extLst>
          </p:cNvPr>
          <p:cNvSpPr txBox="1"/>
          <p:nvPr/>
        </p:nvSpPr>
        <p:spPr>
          <a:xfrm>
            <a:off x="611122" y="3263974"/>
            <a:ext cx="90111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Recebimento da escolha do usuário;</a:t>
            </a:r>
          </a:p>
          <a:p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Enumeração únicas inserções válidas;</a:t>
            </a:r>
          </a:p>
          <a:p>
            <a:endParaRPr lang="pt-BR" sz="2800" dirty="0">
              <a:solidFill>
                <a:schemeClr val="tx1">
                  <a:lumMod val="95000"/>
                  <a:lumOff val="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pt-B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Verificação para saber se o valor inserido condiz com o que realmente deve ser inserido;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EFBF19A-E4ED-4960-88D2-4E562DAF9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64" y="1510173"/>
            <a:ext cx="6301967" cy="1268321"/>
          </a:xfrm>
          <a:prstGeom prst="rect">
            <a:avLst/>
          </a:prstGeom>
          <a:ln w="38100">
            <a:solidFill>
              <a:srgbClr val="0496FF"/>
            </a:solidFill>
          </a:ln>
        </p:spPr>
      </p:pic>
      <p:sp>
        <p:nvSpPr>
          <p:cNvPr id="16" name="Retângulo 15">
            <a:hlinkClick r:id="rId4" action="ppaction://hlinksldjump"/>
            <a:extLst>
              <a:ext uri="{FF2B5EF4-FFF2-40B4-BE49-F238E27FC236}">
                <a16:creationId xmlns:a16="http://schemas.microsoft.com/office/drawing/2014/main" id="{131EFCFA-232B-4CAF-B89D-53E42FC9D739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Retângulo 16">
            <a:hlinkClick r:id="rId5" action="ppaction://hlinksldjump"/>
            <a:extLst>
              <a:ext uri="{FF2B5EF4-FFF2-40B4-BE49-F238E27FC236}">
                <a16:creationId xmlns:a16="http://schemas.microsoft.com/office/drawing/2014/main" id="{A8234E68-2BE1-4A45-AEA6-796EEE1E4A1B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tângulo 19">
            <a:hlinkClick r:id="rId6" action="ppaction://hlinksldjump"/>
            <a:extLst>
              <a:ext uri="{FF2B5EF4-FFF2-40B4-BE49-F238E27FC236}">
                <a16:creationId xmlns:a16="http://schemas.microsoft.com/office/drawing/2014/main" id="{9E3B0505-D19E-47EC-8792-8BCA1AA2F756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Retângulo 20">
            <a:hlinkClick r:id="rId7" action="ppaction://hlinksldjump"/>
            <a:extLst>
              <a:ext uri="{FF2B5EF4-FFF2-40B4-BE49-F238E27FC236}">
                <a16:creationId xmlns:a16="http://schemas.microsoft.com/office/drawing/2014/main" id="{63F12D21-3D34-4796-81A2-E2AF62C4FFEB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Retângulo 21">
            <a:hlinkClick r:id="rId8" action="ppaction://hlinksldjump"/>
            <a:extLst>
              <a:ext uri="{FF2B5EF4-FFF2-40B4-BE49-F238E27FC236}">
                <a16:creationId xmlns:a16="http://schemas.microsoft.com/office/drawing/2014/main" id="{5456B864-6AEE-4BC0-965D-B81400326DCB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tângulo 22">
            <a:hlinkClick r:id="rId9" action="ppaction://hlinksldjump"/>
            <a:extLst>
              <a:ext uri="{FF2B5EF4-FFF2-40B4-BE49-F238E27FC236}">
                <a16:creationId xmlns:a16="http://schemas.microsoft.com/office/drawing/2014/main" id="{70C405A7-86A7-44CC-99F8-EB43048A5F71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Retângulo 23">
            <a:hlinkClick r:id="rId10" action="ppaction://hlinksldjump"/>
            <a:extLst>
              <a:ext uri="{FF2B5EF4-FFF2-40B4-BE49-F238E27FC236}">
                <a16:creationId xmlns:a16="http://schemas.microsoft.com/office/drawing/2014/main" id="{300DFB47-21BF-4DC6-90A8-A306010D8758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tângulo 24">
            <a:hlinkClick r:id="rId11" action="ppaction://hlinksldjump"/>
            <a:extLst>
              <a:ext uri="{FF2B5EF4-FFF2-40B4-BE49-F238E27FC236}">
                <a16:creationId xmlns:a16="http://schemas.microsoft.com/office/drawing/2014/main" id="{019E59CF-46B3-4065-800F-0ED1242DDB04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Retângulo 25">
            <a:hlinkClick r:id="rId12" action="ppaction://hlinksldjump"/>
            <a:extLst>
              <a:ext uri="{FF2B5EF4-FFF2-40B4-BE49-F238E27FC236}">
                <a16:creationId xmlns:a16="http://schemas.microsoft.com/office/drawing/2014/main" id="{7B9E167A-671A-4728-88C3-2CF1DF209050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etângulo 26">
            <a:hlinkClick r:id="rId13" action="ppaction://hlinksldjump"/>
            <a:extLst>
              <a:ext uri="{FF2B5EF4-FFF2-40B4-BE49-F238E27FC236}">
                <a16:creationId xmlns:a16="http://schemas.microsoft.com/office/drawing/2014/main" id="{D84DA791-95A5-4A35-9734-A9C8426DB6E4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tângulo 27">
            <a:hlinkClick r:id="rId14" action="ppaction://hlinksldjump"/>
            <a:extLst>
              <a:ext uri="{FF2B5EF4-FFF2-40B4-BE49-F238E27FC236}">
                <a16:creationId xmlns:a16="http://schemas.microsoft.com/office/drawing/2014/main" id="{EC1DC28C-0C07-4546-B7FF-2F9B1AEAAB60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etângulo 28">
            <a:hlinkClick r:id="rId15" action="ppaction://hlinksldjump"/>
            <a:extLst>
              <a:ext uri="{FF2B5EF4-FFF2-40B4-BE49-F238E27FC236}">
                <a16:creationId xmlns:a16="http://schemas.microsoft.com/office/drawing/2014/main" id="{DB836E94-9C70-467B-BF96-E60990ECE412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etângulo 29">
            <a:hlinkClick r:id="rId16" action="ppaction://hlinksldjump"/>
            <a:extLst>
              <a:ext uri="{FF2B5EF4-FFF2-40B4-BE49-F238E27FC236}">
                <a16:creationId xmlns:a16="http://schemas.microsoft.com/office/drawing/2014/main" id="{0E02A167-DC80-4696-99A5-9FF8F1339CCD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Retângulo 30">
            <a:hlinkClick r:id="rId17" action="ppaction://hlinksldjump"/>
            <a:extLst>
              <a:ext uri="{FF2B5EF4-FFF2-40B4-BE49-F238E27FC236}">
                <a16:creationId xmlns:a16="http://schemas.microsoft.com/office/drawing/2014/main" id="{E7FF5AC0-4DF7-4599-BCA2-3D961F3FD97D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Retângulo 31">
            <a:hlinkClick r:id="rId18" action="ppaction://hlinksldjump"/>
            <a:extLst>
              <a:ext uri="{FF2B5EF4-FFF2-40B4-BE49-F238E27FC236}">
                <a16:creationId xmlns:a16="http://schemas.microsoft.com/office/drawing/2014/main" id="{9F70D7B0-3D88-48A2-8C1E-FE149AD191C5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3" name="Retângulo 32">
            <a:hlinkClick r:id="rId18" action="ppaction://hlinksldjump"/>
            <a:extLst>
              <a:ext uri="{FF2B5EF4-FFF2-40B4-BE49-F238E27FC236}">
                <a16:creationId xmlns:a16="http://schemas.microsoft.com/office/drawing/2014/main" id="{FD410910-A4E1-491E-A192-EF62E7B7356A}"/>
              </a:ext>
            </a:extLst>
          </p:cNvPr>
          <p:cNvSpPr/>
          <p:nvPr/>
        </p:nvSpPr>
        <p:spPr>
          <a:xfrm>
            <a:off x="9486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682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5F98E597-403E-4A3E-BE10-A23E23936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2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E8EDD2-44C3-46B3-95FE-D96B4B0BE838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71C814-D48F-4DD9-B22D-40E5351EECD3}"/>
              </a:ext>
            </a:extLst>
          </p:cNvPr>
          <p:cNvSpPr txBox="1"/>
          <p:nvPr/>
        </p:nvSpPr>
        <p:spPr>
          <a:xfrm>
            <a:off x="319316" y="569055"/>
            <a:ext cx="110986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BACKEND – VALIDAÇÃO</a:t>
            </a:r>
          </a:p>
          <a:p>
            <a:r>
              <a:rPr lang="pt-BR" sz="4800" dirty="0">
                <a:solidFill>
                  <a:srgbClr val="0496FF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DA INSERÇÃO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EBF8A9D5-E7EF-486C-9F94-CFAD3D33B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8" y="2264446"/>
            <a:ext cx="9612066" cy="2543530"/>
          </a:xfrm>
          <a:prstGeom prst="rect">
            <a:avLst/>
          </a:prstGeom>
          <a:ln w="38100">
            <a:solidFill>
              <a:srgbClr val="0496FF"/>
            </a:solidFill>
          </a:ln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786BCE1D-9363-4EA1-BA24-19CAEF9DF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319" y="5437716"/>
            <a:ext cx="6064524" cy="419741"/>
          </a:xfrm>
          <a:prstGeom prst="rect">
            <a:avLst/>
          </a:prstGeom>
          <a:ln w="28575">
            <a:solidFill>
              <a:srgbClr val="0496FF"/>
            </a:solidFill>
          </a:ln>
        </p:spPr>
      </p:pic>
      <p:sp>
        <p:nvSpPr>
          <p:cNvPr id="19" name="Seta: para Cima 18">
            <a:extLst>
              <a:ext uri="{FF2B5EF4-FFF2-40B4-BE49-F238E27FC236}">
                <a16:creationId xmlns:a16="http://schemas.microsoft.com/office/drawing/2014/main" id="{388346C5-344C-4183-A75F-7D6384D7D4D2}"/>
              </a:ext>
            </a:extLst>
          </p:cNvPr>
          <p:cNvSpPr/>
          <p:nvPr/>
        </p:nvSpPr>
        <p:spPr>
          <a:xfrm>
            <a:off x="1683026" y="4807976"/>
            <a:ext cx="261886" cy="532650"/>
          </a:xfrm>
          <a:prstGeom prst="up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hlinkClick r:id="rId5" action="ppaction://hlinksldjump"/>
            <a:extLst>
              <a:ext uri="{FF2B5EF4-FFF2-40B4-BE49-F238E27FC236}">
                <a16:creationId xmlns:a16="http://schemas.microsoft.com/office/drawing/2014/main" id="{C5F8ABE0-9494-4C1E-AFD6-55E2EEF8AA1D}"/>
              </a:ext>
            </a:extLst>
          </p:cNvPr>
          <p:cNvSpPr/>
          <p:nvPr/>
        </p:nvSpPr>
        <p:spPr>
          <a:xfrm>
            <a:off x="435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tângulo 19">
            <a:hlinkClick r:id="rId6" action="ppaction://hlinksldjump"/>
            <a:extLst>
              <a:ext uri="{FF2B5EF4-FFF2-40B4-BE49-F238E27FC236}">
                <a16:creationId xmlns:a16="http://schemas.microsoft.com/office/drawing/2014/main" id="{F32D7AD4-BDEC-4D18-9428-631991D09640}"/>
              </a:ext>
            </a:extLst>
          </p:cNvPr>
          <p:cNvSpPr/>
          <p:nvPr/>
        </p:nvSpPr>
        <p:spPr>
          <a:xfrm>
            <a:off x="1038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Retângulo 20">
            <a:hlinkClick r:id="rId7" action="ppaction://hlinksldjump"/>
            <a:extLst>
              <a:ext uri="{FF2B5EF4-FFF2-40B4-BE49-F238E27FC236}">
                <a16:creationId xmlns:a16="http://schemas.microsoft.com/office/drawing/2014/main" id="{05E4273B-4AA9-4989-862B-50FC56865809}"/>
              </a:ext>
            </a:extLst>
          </p:cNvPr>
          <p:cNvSpPr/>
          <p:nvPr/>
        </p:nvSpPr>
        <p:spPr>
          <a:xfrm>
            <a:off x="1641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Retângulo 21">
            <a:hlinkClick r:id="rId8" action="ppaction://hlinksldjump"/>
            <a:extLst>
              <a:ext uri="{FF2B5EF4-FFF2-40B4-BE49-F238E27FC236}">
                <a16:creationId xmlns:a16="http://schemas.microsoft.com/office/drawing/2014/main" id="{4661CA73-3B1E-4CB5-BFFC-F2E66D9D340C}"/>
              </a:ext>
            </a:extLst>
          </p:cNvPr>
          <p:cNvSpPr/>
          <p:nvPr/>
        </p:nvSpPr>
        <p:spPr>
          <a:xfrm>
            <a:off x="2245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tângulo 22">
            <a:hlinkClick r:id="rId9" action="ppaction://hlinksldjump"/>
            <a:extLst>
              <a:ext uri="{FF2B5EF4-FFF2-40B4-BE49-F238E27FC236}">
                <a16:creationId xmlns:a16="http://schemas.microsoft.com/office/drawing/2014/main" id="{B6408538-AD36-41C6-B19F-C40297CC1AF2}"/>
              </a:ext>
            </a:extLst>
          </p:cNvPr>
          <p:cNvSpPr/>
          <p:nvPr/>
        </p:nvSpPr>
        <p:spPr>
          <a:xfrm>
            <a:off x="28484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Retângulo 23">
            <a:hlinkClick r:id="rId10" action="ppaction://hlinksldjump"/>
            <a:extLst>
              <a:ext uri="{FF2B5EF4-FFF2-40B4-BE49-F238E27FC236}">
                <a16:creationId xmlns:a16="http://schemas.microsoft.com/office/drawing/2014/main" id="{C8EF603A-10E1-4278-B1E2-E038082ABA7B}"/>
              </a:ext>
            </a:extLst>
          </p:cNvPr>
          <p:cNvSpPr/>
          <p:nvPr/>
        </p:nvSpPr>
        <p:spPr>
          <a:xfrm>
            <a:off x="34516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tângulo 24">
            <a:hlinkClick r:id="rId11" action="ppaction://hlinksldjump"/>
            <a:extLst>
              <a:ext uri="{FF2B5EF4-FFF2-40B4-BE49-F238E27FC236}">
                <a16:creationId xmlns:a16="http://schemas.microsoft.com/office/drawing/2014/main" id="{1A528994-E1FF-4277-98B5-35065B5E9F81}"/>
              </a:ext>
            </a:extLst>
          </p:cNvPr>
          <p:cNvSpPr/>
          <p:nvPr/>
        </p:nvSpPr>
        <p:spPr>
          <a:xfrm>
            <a:off x="405492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Retângulo 25">
            <a:hlinkClick r:id="rId12" action="ppaction://hlinksldjump"/>
            <a:extLst>
              <a:ext uri="{FF2B5EF4-FFF2-40B4-BE49-F238E27FC236}">
                <a16:creationId xmlns:a16="http://schemas.microsoft.com/office/drawing/2014/main" id="{649DB409-E522-4EAB-82C6-F0BCA97CC4E4}"/>
              </a:ext>
            </a:extLst>
          </p:cNvPr>
          <p:cNvSpPr/>
          <p:nvPr/>
        </p:nvSpPr>
        <p:spPr>
          <a:xfrm>
            <a:off x="4658178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etângulo 26">
            <a:hlinkClick r:id="rId13" action="ppaction://hlinksldjump"/>
            <a:extLst>
              <a:ext uri="{FF2B5EF4-FFF2-40B4-BE49-F238E27FC236}">
                <a16:creationId xmlns:a16="http://schemas.microsoft.com/office/drawing/2014/main" id="{9C2133DA-C66D-46B2-B628-06230BA3A178}"/>
              </a:ext>
            </a:extLst>
          </p:cNvPr>
          <p:cNvSpPr/>
          <p:nvPr/>
        </p:nvSpPr>
        <p:spPr>
          <a:xfrm>
            <a:off x="5264151" y="356239"/>
            <a:ext cx="498022" cy="882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tângulo 27">
            <a:hlinkClick r:id="rId14" action="ppaction://hlinksldjump"/>
            <a:extLst>
              <a:ext uri="{FF2B5EF4-FFF2-40B4-BE49-F238E27FC236}">
                <a16:creationId xmlns:a16="http://schemas.microsoft.com/office/drawing/2014/main" id="{3D094A39-69DE-4F8E-B1D4-D12A1E53DCCD}"/>
              </a:ext>
            </a:extLst>
          </p:cNvPr>
          <p:cNvSpPr/>
          <p:nvPr/>
        </p:nvSpPr>
        <p:spPr>
          <a:xfrm>
            <a:off x="5867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etângulo 28">
            <a:hlinkClick r:id="rId15" action="ppaction://hlinksldjump"/>
            <a:extLst>
              <a:ext uri="{FF2B5EF4-FFF2-40B4-BE49-F238E27FC236}">
                <a16:creationId xmlns:a16="http://schemas.microsoft.com/office/drawing/2014/main" id="{BF04CAC2-2F04-46E3-B437-17DD79D44A50}"/>
              </a:ext>
            </a:extLst>
          </p:cNvPr>
          <p:cNvSpPr/>
          <p:nvPr/>
        </p:nvSpPr>
        <p:spPr>
          <a:xfrm>
            <a:off x="6470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etângulo 29">
            <a:hlinkClick r:id="rId16" action="ppaction://hlinksldjump"/>
            <a:extLst>
              <a:ext uri="{FF2B5EF4-FFF2-40B4-BE49-F238E27FC236}">
                <a16:creationId xmlns:a16="http://schemas.microsoft.com/office/drawing/2014/main" id="{11678E95-777A-439B-A7EA-E5877204E84F}"/>
              </a:ext>
            </a:extLst>
          </p:cNvPr>
          <p:cNvSpPr/>
          <p:nvPr/>
        </p:nvSpPr>
        <p:spPr>
          <a:xfrm>
            <a:off x="7073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Retângulo 30">
            <a:hlinkClick r:id="rId17" action="ppaction://hlinksldjump"/>
            <a:extLst>
              <a:ext uri="{FF2B5EF4-FFF2-40B4-BE49-F238E27FC236}">
                <a16:creationId xmlns:a16="http://schemas.microsoft.com/office/drawing/2014/main" id="{5B065C4A-BFC0-4B1F-A2C8-16BAB457630E}"/>
              </a:ext>
            </a:extLst>
          </p:cNvPr>
          <p:cNvSpPr/>
          <p:nvPr/>
        </p:nvSpPr>
        <p:spPr>
          <a:xfrm>
            <a:off x="76771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Retângulo 31">
            <a:hlinkClick r:id="rId18" action="ppaction://hlinksldjump"/>
            <a:extLst>
              <a:ext uri="{FF2B5EF4-FFF2-40B4-BE49-F238E27FC236}">
                <a16:creationId xmlns:a16="http://schemas.microsoft.com/office/drawing/2014/main" id="{4FC59DA9-7334-4626-B7D4-F34298B6534F}"/>
              </a:ext>
            </a:extLst>
          </p:cNvPr>
          <p:cNvSpPr/>
          <p:nvPr/>
        </p:nvSpPr>
        <p:spPr>
          <a:xfrm>
            <a:off x="82804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3" name="Retângulo 32">
            <a:hlinkClick r:id="rId19" action="ppaction://hlinksldjump"/>
            <a:extLst>
              <a:ext uri="{FF2B5EF4-FFF2-40B4-BE49-F238E27FC236}">
                <a16:creationId xmlns:a16="http://schemas.microsoft.com/office/drawing/2014/main" id="{BB6F7C20-16DF-4DDB-B277-91E7E454E5B0}"/>
              </a:ext>
            </a:extLst>
          </p:cNvPr>
          <p:cNvSpPr/>
          <p:nvPr/>
        </p:nvSpPr>
        <p:spPr>
          <a:xfrm>
            <a:off x="888365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4" name="Retângulo 33">
            <a:hlinkClick r:id="rId19" action="ppaction://hlinksldjump"/>
            <a:extLst>
              <a:ext uri="{FF2B5EF4-FFF2-40B4-BE49-F238E27FC236}">
                <a16:creationId xmlns:a16="http://schemas.microsoft.com/office/drawing/2014/main" id="{5F87D841-0BB7-4625-8BE2-57CB74E3A851}"/>
              </a:ext>
            </a:extLst>
          </p:cNvPr>
          <p:cNvSpPr/>
          <p:nvPr/>
        </p:nvSpPr>
        <p:spPr>
          <a:xfrm>
            <a:off x="9486901" y="356239"/>
            <a:ext cx="498022" cy="88261"/>
          </a:xfrm>
          <a:prstGeom prst="rect">
            <a:avLst/>
          </a:prstGeom>
          <a:solidFill>
            <a:schemeClr val="bg1">
              <a:lumMod val="7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9085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D1745F45DCA146AC4FB5B56C4AFEE1" ma:contentTypeVersion="12" ma:contentTypeDescription="Create a new document." ma:contentTypeScope="" ma:versionID="1f6c44950f82f23ca3a8f0b68921899c">
  <xsd:schema xmlns:xsd="http://www.w3.org/2001/XMLSchema" xmlns:xs="http://www.w3.org/2001/XMLSchema" xmlns:p="http://schemas.microsoft.com/office/2006/metadata/properties" xmlns:ns3="bce1aea0-488a-48aa-b120-f7f4ba58bacd" xmlns:ns4="01f2bcdc-cb93-444e-bcef-774de708de94" targetNamespace="http://schemas.microsoft.com/office/2006/metadata/properties" ma:root="true" ma:fieldsID="1785e67c9a4d66349b00bd14074a17b2" ns3:_="" ns4:_="">
    <xsd:import namespace="bce1aea0-488a-48aa-b120-f7f4ba58bacd"/>
    <xsd:import namespace="01f2bcdc-cb93-444e-bcef-774de708de9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e1aea0-488a-48aa-b120-f7f4ba58bac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f2bcdc-cb93-444e-bcef-774de708de9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F5C31C-6475-47DE-9DD1-D61D10B5537C}">
  <ds:schemaRefs>
    <ds:schemaRef ds:uri="bce1aea0-488a-48aa-b120-f7f4ba58bacd"/>
    <ds:schemaRef ds:uri="01f2bcdc-cb93-444e-bcef-774de708de94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7D1B4B1-BFE8-4F7A-90D5-531D4F59E1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36175B5-2744-4D56-9DA3-5650AC9C4C1D}">
  <ds:schemaRefs>
    <ds:schemaRef ds:uri="01f2bcdc-cb93-444e-bcef-774de708de94"/>
    <ds:schemaRef ds:uri="bce1aea0-488a-48aa-b120-f7f4ba58bac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266</Words>
  <Application>Microsoft Office PowerPoint</Application>
  <PresentationFormat>Widescreen</PresentationFormat>
  <Paragraphs>60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Poppins Bold</vt:lpstr>
      <vt:lpstr>Poppins Medium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VICTOR NASCIMENTO COSME</dc:creator>
  <cp:lastModifiedBy>Victor C</cp:lastModifiedBy>
  <cp:revision>9</cp:revision>
  <dcterms:created xsi:type="dcterms:W3CDTF">2021-10-29T23:24:24Z</dcterms:created>
  <dcterms:modified xsi:type="dcterms:W3CDTF">2021-11-20T23:08:10Z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0x01010037D1745F45DCA146AC4FB5B56C4AFEE1</vt:lpwstr>
  </property>
</Properties>
</file>